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336" r:id="rId6"/>
    <p:sldId id="337" r:id="rId7"/>
    <p:sldId id="338" r:id="rId8"/>
    <p:sldId id="339" r:id="rId9"/>
    <p:sldId id="348" r:id="rId10"/>
    <p:sldId id="349" r:id="rId11"/>
    <p:sldId id="350" r:id="rId12"/>
    <p:sldId id="347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05/03/2024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05/03/2024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54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9127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D867-41D4-86A4-71AB-01927C48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A9AB46-897C-D408-C322-8FB1E6649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3904D6F-F807-A606-47A8-F31A17C1D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D581F9-BBF6-036E-D318-661A15605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652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90B2-9FED-8D4A-B58B-40EF45E23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707A08-A18B-CDDD-C14F-767BBEA98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46C751C-965F-BC01-ED5E-D0747604A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9D8DA6-DE85-9D53-9598-4008C52FB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879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2E4E9-1222-8B36-034B-86A0E655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C861AD-5A46-06B4-5C4A-AB2C10D3C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5C4F8E-7671-E878-7467-F47F0ECF5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93CF9-720E-A44D-34A9-AB9AAE6AE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007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/>
              <a:t>Organigrama</a:t>
            </a:r>
            <a:br>
              <a:rPr lang="es-ES" dirty="0"/>
            </a:br>
            <a:r>
              <a:rPr lang="es-ES" dirty="0"/>
              <a:t>OPEN IA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CBAD19-0D67-1116-DDDA-5FC0F13E9841}"/>
              </a:ext>
            </a:extLst>
          </p:cNvPr>
          <p:cNvSpPr txBox="1"/>
          <p:nvPr/>
        </p:nvSpPr>
        <p:spPr>
          <a:xfrm>
            <a:off x="7026967" y="4328220"/>
            <a:ext cx="3310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Modelado de negocio</a:t>
            </a:r>
          </a:p>
          <a:p>
            <a:endParaRPr lang="es-ES" dirty="0"/>
          </a:p>
          <a:p>
            <a:r>
              <a:rPr lang="es-ES" dirty="0"/>
              <a:t>Carlos Cano Espinosa </a:t>
            </a:r>
          </a:p>
          <a:p>
            <a:r>
              <a:rPr lang="es-ES" dirty="0"/>
              <a:t>Alejandro Sánchez Rodríguez</a:t>
            </a:r>
          </a:p>
          <a:p>
            <a:r>
              <a:rPr lang="es-ES" dirty="0"/>
              <a:t>Christian J. López Quintero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índice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Organigrama completo</a:t>
            </a:r>
          </a:p>
          <a:p>
            <a:pPr rtl="0"/>
            <a:r>
              <a:rPr lang="es-ES" dirty="0"/>
              <a:t>Explicación de los roles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631" y="6239256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1 </a:t>
            </a:r>
            <a:r>
              <a:rPr lang="es-ES" sz="1400" b="0" dirty="0"/>
              <a:t>Modelado de negocio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1" y="2737261"/>
            <a:ext cx="5193792" cy="7954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Organigrama</a:t>
            </a:r>
          </a:p>
        </p:txBody>
      </p:sp>
      <p:pic>
        <p:nvPicPr>
          <p:cNvPr id="6" name="Marcador de posición de imagen 5" descr="Diagrama&#10;&#10;Descripción generada automáticamente">
            <a:extLst>
              <a:ext uri="{FF2B5EF4-FFF2-40B4-BE49-F238E27FC236}">
                <a16:creationId xmlns:a16="http://schemas.microsoft.com/office/drawing/2014/main" id="{5D70872C-9ED7-482E-508B-53850490CE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625" r="8625"/>
          <a:stretch>
            <a:fillRect/>
          </a:stretch>
        </p:blipFill>
        <p:spPr>
          <a:xfrm>
            <a:off x="6639613" y="11206"/>
            <a:ext cx="5552387" cy="6846794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/>
              <a:t>Explicación de los roles</a:t>
            </a:r>
          </a:p>
        </p:txBody>
      </p:sp>
      <p:pic>
        <p:nvPicPr>
          <p:cNvPr id="12" name="Marcador de posición de imagen 11" descr="Una persona con una camisa amarilla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" r="33"/>
          <a:stretch/>
        </p:blipFill>
        <p:spPr>
          <a:xfrm>
            <a:off x="-15240" y="-15240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0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CEO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658C4-C930-4F96-C5A1-A00EF0ED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4858-9E56-6AFD-43D5-F370DCBE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0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CEO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ABB381-2952-5766-93D1-7554CDDFA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0B57534-5027-3134-B6AB-6FFD900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02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8A0B-E2BF-6129-8313-904154EF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BE408-7A11-0B74-45AF-3ECABC55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0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CEO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6A15A-C204-8B33-ACCE-9AE44F28D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E04E5ED-1E6B-017C-0E54-DE00AB87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483D-53AA-936F-1ABA-0C05D447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966D4-22F3-125B-EE08-CA9041D9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0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CEO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B9B07B-F785-C03C-5CC3-0FD0B150C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D88F607-79C7-3604-52E7-7570607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2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{085FB38A-6A5B-4580-AD38-9F9D15CE971B}tf16411248_win32</Template>
  <TotalTime>59</TotalTime>
  <Words>56</Words>
  <Application>Microsoft Office PowerPoint</Application>
  <PresentationFormat>Panorámica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Calibri</vt:lpstr>
      <vt:lpstr>Posterama</vt:lpstr>
      <vt:lpstr>Personalizar</vt:lpstr>
      <vt:lpstr>Organigrama OPEN IA</vt:lpstr>
      <vt:lpstr>índice </vt:lpstr>
      <vt:lpstr>Organigrama</vt:lpstr>
      <vt:lpstr>Explicación de los roles</vt:lpstr>
      <vt:lpstr>CEO</vt:lpstr>
      <vt:lpstr>CEO</vt:lpstr>
      <vt:lpstr>CEO</vt:lpstr>
      <vt:lpstr>CEO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Organigrama OPEN IA</dc:title>
  <dc:creator>Carlos Cano Espinosa</dc:creator>
  <cp:lastModifiedBy>Carlos Cano Espinosa</cp:lastModifiedBy>
  <cp:revision>1</cp:revision>
  <dcterms:created xsi:type="dcterms:W3CDTF">2024-03-05T12:03:14Z</dcterms:created>
  <dcterms:modified xsi:type="dcterms:W3CDTF">2024-03-05T13:02:15Z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