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9"/>
  </p:notesMasterIdLst>
  <p:sldIdLst>
    <p:sldId id="256" r:id="rId2"/>
    <p:sldId id="298" r:id="rId3"/>
    <p:sldId id="300" r:id="rId4"/>
    <p:sldId id="304" r:id="rId5"/>
    <p:sldId id="299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Alexander David Contreras Correa" initials="PC" lastIdx="3" clrIdx="0">
    <p:extLst>
      <p:ext uri="{19B8F6BF-5375-455C-9EA6-DF929625EA0E}">
        <p15:presenceInfo xmlns:p15="http://schemas.microsoft.com/office/powerpoint/2012/main" userId="S::p.contreras3@uc.cl::46ab78b9-50f5-4332-9c68-f020638a5c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729"/>
    <a:srgbClr val="FDDC02"/>
    <a:srgbClr val="FDD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216" autoAdjust="0"/>
  </p:normalViewPr>
  <p:slideViewPr>
    <p:cSldViewPr>
      <p:cViewPr varScale="1">
        <p:scale>
          <a:sx n="104" d="100"/>
          <a:sy n="104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lexander David Contreras Correa" userId="46ab78b9-50f5-4332-9c68-f020638a5c93" providerId="ADAL" clId="{492243C1-D9C3-4320-B473-F3BBAC6684C4}"/>
    <pc:docChg chg="undo redo custSel addSld delSld modSld sldOrd addSection modSection">
      <pc:chgData name="Paul Alexander David Contreras Correa" userId="46ab78b9-50f5-4332-9c68-f020638a5c93" providerId="ADAL" clId="{492243C1-D9C3-4320-B473-F3BBAC6684C4}" dt="2024-12-17T00:32:23.957" v="14139" actId="20577"/>
      <pc:docMkLst>
        <pc:docMk/>
      </pc:docMkLst>
      <pc:sldChg chg="delSp mod ord">
        <pc:chgData name="Paul Alexander David Contreras Correa" userId="46ab78b9-50f5-4332-9c68-f020638a5c93" providerId="ADAL" clId="{492243C1-D9C3-4320-B473-F3BBAC6684C4}" dt="2024-11-29T22:21:58.717" v="8051"/>
        <pc:sldMkLst>
          <pc:docMk/>
          <pc:sldMk cId="0" sldId="256"/>
        </pc:sldMkLst>
        <pc:spChg chg="del">
          <ac:chgData name="Paul Alexander David Contreras Correa" userId="46ab78b9-50f5-4332-9c68-f020638a5c93" providerId="ADAL" clId="{492243C1-D9C3-4320-B473-F3BBAC6684C4}" dt="2024-11-28T23:45:21.684" v="0" actId="478"/>
          <ac:spMkLst>
            <pc:docMk/>
            <pc:sldMk cId="0" sldId="256"/>
            <ac:spMk id="4" creationId="{28D19AAA-6A43-3EEC-3852-BAC3E1BA63BB}"/>
          </ac:spMkLst>
        </pc:spChg>
      </pc:sldChg>
      <pc:sldChg chg="addSp delSp modSp mod delAnim modAnim modNotesTx">
        <pc:chgData name="Paul Alexander David Contreras Correa" userId="46ab78b9-50f5-4332-9c68-f020638a5c93" providerId="ADAL" clId="{492243C1-D9C3-4320-B473-F3BBAC6684C4}" dt="2024-11-29T19:02:55.239" v="4646" actId="478"/>
        <pc:sldMkLst>
          <pc:docMk/>
          <pc:sldMk cId="3654215059" sldId="262"/>
        </pc:sldMkLst>
        <pc:spChg chg="add del mod">
          <ac:chgData name="Paul Alexander David Contreras Correa" userId="46ab78b9-50f5-4332-9c68-f020638a5c93" providerId="ADAL" clId="{492243C1-D9C3-4320-B473-F3BBAC6684C4}" dt="2024-11-29T19:02:55.239" v="4646" actId="478"/>
          <ac:spMkLst>
            <pc:docMk/>
            <pc:sldMk cId="3654215059" sldId="262"/>
            <ac:spMk id="2" creationId="{7E6C3FE6-AB5B-422E-74D1-B42C5976B17E}"/>
          </ac:spMkLst>
        </pc:spChg>
        <pc:spChg chg="mod">
          <ac:chgData name="Paul Alexander David Contreras Correa" userId="46ab78b9-50f5-4332-9c68-f020638a5c93" providerId="ADAL" clId="{492243C1-D9C3-4320-B473-F3BBAC6684C4}" dt="2024-11-29T19:02:53.102" v="4645" actId="208"/>
          <ac:spMkLst>
            <pc:docMk/>
            <pc:sldMk cId="3654215059" sldId="262"/>
            <ac:spMk id="6" creationId="{DDD03455-C115-2CC1-E481-89C355179D1F}"/>
          </ac:spMkLst>
        </pc:spChg>
      </pc:sldChg>
      <pc:sldChg chg="addSp delSp modSp del mod modShow modNotesTx">
        <pc:chgData name="Paul Alexander David Contreras Correa" userId="46ab78b9-50f5-4332-9c68-f020638a5c93" providerId="ADAL" clId="{492243C1-D9C3-4320-B473-F3BBAC6684C4}" dt="2024-11-29T22:22:10.887" v="8053" actId="47"/>
        <pc:sldMkLst>
          <pc:docMk/>
          <pc:sldMk cId="1177792482" sldId="263"/>
        </pc:sldMkLst>
        <pc:spChg chg="mod">
          <ac:chgData name="Paul Alexander David Contreras Correa" userId="46ab78b9-50f5-4332-9c68-f020638a5c93" providerId="ADAL" clId="{492243C1-D9C3-4320-B473-F3BBAC6684C4}" dt="2024-11-29T12:26:44.105" v="613" actId="20577"/>
          <ac:spMkLst>
            <pc:docMk/>
            <pc:sldMk cId="1177792482" sldId="263"/>
            <ac:spMk id="2" creationId="{00000000-0000-0000-0000-000000000000}"/>
          </ac:spMkLst>
        </pc:spChg>
        <pc:spChg chg="mod">
          <ac:chgData name="Paul Alexander David Contreras Correa" userId="46ab78b9-50f5-4332-9c68-f020638a5c93" providerId="ADAL" clId="{492243C1-D9C3-4320-B473-F3BBAC6684C4}" dt="2024-11-29T20:59:19.347" v="6319" actId="6549"/>
          <ac:spMkLst>
            <pc:docMk/>
            <pc:sldMk cId="1177792482" sldId="263"/>
            <ac:spMk id="24" creationId="{A8815E5C-FDB2-EFAD-95E8-DCE344A5ED56}"/>
          </ac:spMkLst>
        </pc:spChg>
        <pc:picChg chg="add del mod">
          <ac:chgData name="Paul Alexander David Contreras Correa" userId="46ab78b9-50f5-4332-9c68-f020638a5c93" providerId="ADAL" clId="{492243C1-D9C3-4320-B473-F3BBAC6684C4}" dt="2024-11-29T22:09:51.127" v="7535" actId="478"/>
          <ac:picMkLst>
            <pc:docMk/>
            <pc:sldMk cId="1177792482" sldId="263"/>
            <ac:picMk id="4098" creationId="{C06EF594-6067-14F0-F6A1-6F844925FBF5}"/>
          </ac:picMkLst>
        </pc:picChg>
      </pc:sldChg>
      <pc:sldChg chg="modSp mod modNotesTx">
        <pc:chgData name="Paul Alexander David Contreras Correa" userId="46ab78b9-50f5-4332-9c68-f020638a5c93" providerId="ADAL" clId="{492243C1-D9C3-4320-B473-F3BBAC6684C4}" dt="2024-11-30T23:05:52.236" v="12075" actId="14100"/>
        <pc:sldMkLst>
          <pc:docMk/>
          <pc:sldMk cId="2573528172" sldId="265"/>
        </pc:sldMkLst>
        <pc:spChg chg="mod">
          <ac:chgData name="Paul Alexander David Contreras Correa" userId="46ab78b9-50f5-4332-9c68-f020638a5c93" providerId="ADAL" clId="{492243C1-D9C3-4320-B473-F3BBAC6684C4}" dt="2024-11-30T23:05:52.236" v="12075" actId="14100"/>
          <ac:spMkLst>
            <pc:docMk/>
            <pc:sldMk cId="2573528172" sldId="265"/>
            <ac:spMk id="15362" creationId="{00000000-0000-0000-0000-000000000000}"/>
          </ac:spMkLst>
        </pc:spChg>
      </pc:sldChg>
      <pc:sldChg chg="addSp delSp modSp mod modNotesTx">
        <pc:chgData name="Paul Alexander David Contreras Correa" userId="46ab78b9-50f5-4332-9c68-f020638a5c93" providerId="ADAL" clId="{492243C1-D9C3-4320-B473-F3BBAC6684C4}" dt="2024-12-14T18:15:33.453" v="13475" actId="20577"/>
        <pc:sldMkLst>
          <pc:docMk/>
          <pc:sldMk cId="1683873619" sldId="266"/>
        </pc:sldMkLst>
        <pc:spChg chg="add mod">
          <ac:chgData name="Paul Alexander David Contreras Correa" userId="46ab78b9-50f5-4332-9c68-f020638a5c93" providerId="ADAL" clId="{492243C1-D9C3-4320-B473-F3BBAC6684C4}" dt="2024-11-30T18:59:22.098" v="8917" actId="1035"/>
          <ac:spMkLst>
            <pc:docMk/>
            <pc:sldMk cId="1683873619" sldId="266"/>
            <ac:spMk id="8" creationId="{93FA1732-145A-26A4-7B9E-09A749DE93BA}"/>
          </ac:spMkLst>
        </pc:spChg>
        <pc:spChg chg="mod">
          <ac:chgData name="Paul Alexander David Contreras Correa" userId="46ab78b9-50f5-4332-9c68-f020638a5c93" providerId="ADAL" clId="{492243C1-D9C3-4320-B473-F3BBAC6684C4}" dt="2024-12-14T18:15:33.453" v="13475" actId="20577"/>
          <ac:spMkLst>
            <pc:docMk/>
            <pc:sldMk cId="1683873619" sldId="266"/>
            <ac:spMk id="15362" creationId="{00000000-0000-0000-0000-000000000000}"/>
          </ac:spMkLst>
        </pc:spChg>
        <pc:picChg chg="add del">
          <ac:chgData name="Paul Alexander David Contreras Correa" userId="46ab78b9-50f5-4332-9c68-f020638a5c93" providerId="ADAL" clId="{492243C1-D9C3-4320-B473-F3BBAC6684C4}" dt="2024-11-29T17:52:21.197" v="2502" actId="478"/>
          <ac:picMkLst>
            <pc:docMk/>
            <pc:sldMk cId="1683873619" sldId="266"/>
            <ac:picMk id="3" creationId="{35469042-235F-85C9-B389-743C5F8DFEF2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7:52:25.084" v="2505" actId="478"/>
          <ac:picMkLst>
            <pc:docMk/>
            <pc:sldMk cId="1683873619" sldId="266"/>
            <ac:picMk id="5" creationId="{6C98FCAB-DE68-11B4-0F37-96392A2C24BD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58:32.368" v="2701" actId="1076"/>
          <ac:picMkLst>
            <pc:docMk/>
            <pc:sldMk cId="1683873619" sldId="266"/>
            <ac:picMk id="7" creationId="{55C3E0B2-A48C-81CF-7EC5-D7D3D9EB73C5}"/>
          </ac:picMkLst>
        </pc:picChg>
        <pc:picChg chg="add">
          <ac:chgData name="Paul Alexander David Contreras Correa" userId="46ab78b9-50f5-4332-9c68-f020638a5c93" providerId="ADAL" clId="{492243C1-D9C3-4320-B473-F3BBAC6684C4}" dt="2024-11-29T17:50:27.435" v="2499"/>
          <ac:picMkLst>
            <pc:docMk/>
            <pc:sldMk cId="1683873619" sldId="266"/>
            <ac:picMk id="1026" creationId="{DF8C2A4B-7C86-7BAE-946C-AA28DCD2813C}"/>
          </ac:picMkLst>
        </pc:picChg>
        <pc:picChg chg="add">
          <ac:chgData name="Paul Alexander David Contreras Correa" userId="46ab78b9-50f5-4332-9c68-f020638a5c93" providerId="ADAL" clId="{492243C1-D9C3-4320-B473-F3BBAC6684C4}" dt="2024-11-29T17:51:19.893" v="2501"/>
          <ac:picMkLst>
            <pc:docMk/>
            <pc:sldMk cId="1683873619" sldId="266"/>
            <ac:picMk id="1028" creationId="{61F57E6B-D719-C73D-705C-CCAFA29D6837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7:58:26.437" v="2695" actId="478"/>
          <ac:picMkLst>
            <pc:docMk/>
            <pc:sldMk cId="1683873619" sldId="266"/>
            <ac:picMk id="1030" creationId="{41B0B5FD-47BC-9F4A-B512-85E0EF88A48E}"/>
          </ac:picMkLst>
        </pc:picChg>
      </pc:sldChg>
      <pc:sldChg chg="modSp mod modNotesTx">
        <pc:chgData name="Paul Alexander David Contreras Correa" userId="46ab78b9-50f5-4332-9c68-f020638a5c93" providerId="ADAL" clId="{492243C1-D9C3-4320-B473-F3BBAC6684C4}" dt="2024-11-29T21:56:07.998" v="7492" actId="20577"/>
        <pc:sldMkLst>
          <pc:docMk/>
          <pc:sldMk cId="3684025380" sldId="267"/>
        </pc:sldMkLst>
        <pc:spChg chg="mod">
          <ac:chgData name="Paul Alexander David Contreras Correa" userId="46ab78b9-50f5-4332-9c68-f020638a5c93" providerId="ADAL" clId="{492243C1-D9C3-4320-B473-F3BBAC6684C4}" dt="2024-11-29T12:26:37.953" v="612" actId="20577"/>
          <ac:spMkLst>
            <pc:docMk/>
            <pc:sldMk cId="3684025380" sldId="267"/>
            <ac:spMk id="2" creationId="{00000000-0000-0000-0000-000000000000}"/>
          </ac:spMkLst>
        </pc:spChg>
        <pc:spChg chg="mod">
          <ac:chgData name="Paul Alexander David Contreras Correa" userId="46ab78b9-50f5-4332-9c68-f020638a5c93" providerId="ADAL" clId="{492243C1-D9C3-4320-B473-F3BBAC6684C4}" dt="2024-11-29T19:01:50.965" v="4633" actId="208"/>
          <ac:spMkLst>
            <pc:docMk/>
            <pc:sldMk cId="3684025380" sldId="267"/>
            <ac:spMk id="6" creationId="{0E78360F-DFD5-DD0C-31D2-AE4183EEDCF6}"/>
          </ac:spMkLst>
        </pc:spChg>
        <pc:spChg chg="mod">
          <ac:chgData name="Paul Alexander David Contreras Correa" userId="46ab78b9-50f5-4332-9c68-f020638a5c93" providerId="ADAL" clId="{492243C1-D9C3-4320-B473-F3BBAC6684C4}" dt="2024-11-29T19:01:55.539" v="4634" actId="108"/>
          <ac:spMkLst>
            <pc:docMk/>
            <pc:sldMk cId="3684025380" sldId="267"/>
            <ac:spMk id="7" creationId="{01C0F54C-D8C9-0368-70D2-3088B4BC8E31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2" creationId="{A182440D-C82F-9647-76A9-066AD5E73A5A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3" creationId="{4D8CDC81-A336-15CE-7530-01A2B744C5DF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4" creationId="{6E35569F-9693-A5E1-8580-8935E7E05391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5" creationId="{21537530-E3A9-0FB7-63E2-1FCA7CD845BB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6" creationId="{E4FA94F9-78F7-12CF-5ACC-2DB2D144C324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7" creationId="{D8A86C17-2DB7-1205-6396-D255AF7F2580}"/>
          </ac:spMkLst>
        </pc:spChg>
        <pc:spChg chg="mod">
          <ac:chgData name="Paul Alexander David Contreras Correa" userId="46ab78b9-50f5-4332-9c68-f020638a5c93" providerId="ADAL" clId="{492243C1-D9C3-4320-B473-F3BBAC6684C4}" dt="2024-11-29T19:02:22.157" v="4639" actId="207"/>
          <ac:spMkLst>
            <pc:docMk/>
            <pc:sldMk cId="3684025380" sldId="267"/>
            <ac:spMk id="18" creationId="{249D5FBD-03E7-34DF-630D-C00966802288}"/>
          </ac:spMkLst>
        </pc:spChg>
        <pc:spChg chg="mod">
          <ac:chgData name="Paul Alexander David Contreras Correa" userId="46ab78b9-50f5-4332-9c68-f020638a5c93" providerId="ADAL" clId="{492243C1-D9C3-4320-B473-F3BBAC6684C4}" dt="2024-11-29T19:01:41.147" v="4629" actId="208"/>
          <ac:spMkLst>
            <pc:docMk/>
            <pc:sldMk cId="3684025380" sldId="267"/>
            <ac:spMk id="19" creationId="{84E1B0FA-FCFD-0E40-D09F-30E2C7290672}"/>
          </ac:spMkLst>
        </pc:spChg>
        <pc:spChg chg="mod">
          <ac:chgData name="Paul Alexander David Contreras Correa" userId="46ab78b9-50f5-4332-9c68-f020638a5c93" providerId="ADAL" clId="{492243C1-D9C3-4320-B473-F3BBAC6684C4}" dt="2024-11-29T19:02:08.139" v="4637" actId="208"/>
          <ac:spMkLst>
            <pc:docMk/>
            <pc:sldMk cId="3684025380" sldId="267"/>
            <ac:spMk id="22" creationId="{71BC57B9-D4DB-7231-E752-F9B1B9FF84E1}"/>
          </ac:spMkLst>
        </pc:spChg>
        <pc:spChg chg="mod">
          <ac:chgData name="Paul Alexander David Contreras Correa" userId="46ab78b9-50f5-4332-9c68-f020638a5c93" providerId="ADAL" clId="{492243C1-D9C3-4320-B473-F3BBAC6684C4}" dt="2024-11-29T00:09:54.721" v="328" actId="20577"/>
          <ac:spMkLst>
            <pc:docMk/>
            <pc:sldMk cId="3684025380" sldId="267"/>
            <ac:spMk id="36" creationId="{3B3C024E-3A68-4C6E-A8B5-1516E7F31AF3}"/>
          </ac:spMkLst>
        </pc:spChg>
        <pc:spChg chg="mod">
          <ac:chgData name="Paul Alexander David Contreras Correa" userId="46ab78b9-50f5-4332-9c68-f020638a5c93" providerId="ADAL" clId="{492243C1-D9C3-4320-B473-F3BBAC6684C4}" dt="2024-11-29T21:53:45.004" v="7136" actId="1035"/>
          <ac:spMkLst>
            <pc:docMk/>
            <pc:sldMk cId="3684025380" sldId="267"/>
            <ac:spMk id="37" creationId="{83FF34CA-679E-0F8B-B712-592F99DE8D3C}"/>
          </ac:spMkLst>
        </pc:spChg>
        <pc:cxnChg chg="mod">
          <ac:chgData name="Paul Alexander David Contreras Correa" userId="46ab78b9-50f5-4332-9c68-f020638a5c93" providerId="ADAL" clId="{492243C1-D9C3-4320-B473-F3BBAC6684C4}" dt="2024-11-29T19:02:05.578" v="4636" actId="208"/>
          <ac:cxnSpMkLst>
            <pc:docMk/>
            <pc:sldMk cId="3684025380" sldId="267"/>
            <ac:cxnSpMk id="24" creationId="{572C8E29-4D57-FDCF-53A2-4BA078BDFE7A}"/>
          </ac:cxnSpMkLst>
        </pc:cxnChg>
        <pc:cxnChg chg="mod">
          <ac:chgData name="Paul Alexander David Contreras Correa" userId="46ab78b9-50f5-4332-9c68-f020638a5c93" providerId="ADAL" clId="{492243C1-D9C3-4320-B473-F3BBAC6684C4}" dt="2024-11-29T19:02:30.677" v="4640" actId="208"/>
          <ac:cxnSpMkLst>
            <pc:docMk/>
            <pc:sldMk cId="3684025380" sldId="267"/>
            <ac:cxnSpMk id="25" creationId="{CC168C22-A297-22B1-D031-495653A6EC87}"/>
          </ac:cxnSpMkLst>
        </pc:cxnChg>
        <pc:cxnChg chg="mod">
          <ac:chgData name="Paul Alexander David Contreras Correa" userId="46ab78b9-50f5-4332-9c68-f020638a5c93" providerId="ADAL" clId="{492243C1-D9C3-4320-B473-F3BBAC6684C4}" dt="2024-11-29T19:02:01.847" v="4635" actId="208"/>
          <ac:cxnSpMkLst>
            <pc:docMk/>
            <pc:sldMk cId="3684025380" sldId="267"/>
            <ac:cxnSpMk id="28" creationId="{511557E4-0925-603E-85BC-4A4267DD668B}"/>
          </ac:cxnSpMkLst>
        </pc:cxnChg>
      </pc:sldChg>
      <pc:sldChg chg="modSp mod ord modNotesTx">
        <pc:chgData name="Paul Alexander David Contreras Correa" userId="46ab78b9-50f5-4332-9c68-f020638a5c93" providerId="ADAL" clId="{492243C1-D9C3-4320-B473-F3BBAC6684C4}" dt="2024-11-29T22:22:01.228" v="8052" actId="20578"/>
        <pc:sldMkLst>
          <pc:docMk/>
          <pc:sldMk cId="1722211071" sldId="268"/>
        </pc:sldMkLst>
        <pc:spChg chg="mod">
          <ac:chgData name="Paul Alexander David Contreras Correa" userId="46ab78b9-50f5-4332-9c68-f020638a5c93" providerId="ADAL" clId="{492243C1-D9C3-4320-B473-F3BBAC6684C4}" dt="2024-11-29T20:56:25.373" v="6312" actId="20577"/>
          <ac:spMkLst>
            <pc:docMk/>
            <pc:sldMk cId="1722211071" sldId="268"/>
            <ac:spMk id="11" creationId="{6D8C788A-CE97-30AB-3609-61D6E9C3EC12}"/>
          </ac:spMkLst>
        </pc:spChg>
      </pc:sldChg>
      <pc:sldChg chg="addSp delSp modSp mod ord modAnim modNotesTx">
        <pc:chgData name="Paul Alexander David Contreras Correa" userId="46ab78b9-50f5-4332-9c68-f020638a5c93" providerId="ADAL" clId="{492243C1-D9C3-4320-B473-F3BBAC6684C4}" dt="2024-11-30T21:52:53.435" v="11974"/>
        <pc:sldMkLst>
          <pc:docMk/>
          <pc:sldMk cId="349113930" sldId="271"/>
        </pc:sldMkLst>
        <pc:spChg chg="mod">
          <ac:chgData name="Paul Alexander David Contreras Correa" userId="46ab78b9-50f5-4332-9c68-f020638a5c93" providerId="ADAL" clId="{492243C1-D9C3-4320-B473-F3BBAC6684C4}" dt="2024-11-29T12:26:35.832" v="611" actId="20577"/>
          <ac:spMkLst>
            <pc:docMk/>
            <pc:sldMk cId="349113930" sldId="271"/>
            <ac:spMk id="2" creationId="{00000000-0000-0000-0000-000000000000}"/>
          </ac:spMkLst>
        </pc:spChg>
        <pc:spChg chg="add mod">
          <ac:chgData name="Paul Alexander David Contreras Correa" userId="46ab78b9-50f5-4332-9c68-f020638a5c93" providerId="ADAL" clId="{492243C1-D9C3-4320-B473-F3BBAC6684C4}" dt="2024-11-30T20:30:34.860" v="11823" actId="1076"/>
          <ac:spMkLst>
            <pc:docMk/>
            <pc:sldMk cId="349113930" sldId="271"/>
            <ac:spMk id="3" creationId="{011FB815-2A61-F35E-9CCA-506A84502F20}"/>
          </ac:spMkLst>
        </pc:spChg>
        <pc:spChg chg="add">
          <ac:chgData name="Paul Alexander David Contreras Correa" userId="46ab78b9-50f5-4332-9c68-f020638a5c93" providerId="ADAL" clId="{492243C1-D9C3-4320-B473-F3BBAC6684C4}" dt="2024-11-30T20:36:37.748" v="11829"/>
          <ac:spMkLst>
            <pc:docMk/>
            <pc:sldMk cId="349113930" sldId="271"/>
            <ac:spMk id="6" creationId="{BB6315B3-025A-3C68-FE0B-48D23E0D43A9}"/>
          </ac:spMkLst>
        </pc:spChg>
        <pc:spChg chg="add del mod">
          <ac:chgData name="Paul Alexander David Contreras Correa" userId="46ab78b9-50f5-4332-9c68-f020638a5c93" providerId="ADAL" clId="{492243C1-D9C3-4320-B473-F3BBAC6684C4}" dt="2024-11-30T20:36:43.736" v="11832" actId="478"/>
          <ac:spMkLst>
            <pc:docMk/>
            <pc:sldMk cId="349113930" sldId="271"/>
            <ac:spMk id="7" creationId="{8BFCB28A-F674-37FF-DB9A-3461EB42CEA5}"/>
          </ac:spMkLst>
        </pc:spChg>
        <pc:spChg chg="add del mod">
          <ac:chgData name="Paul Alexander David Contreras Correa" userId="46ab78b9-50f5-4332-9c68-f020638a5c93" providerId="ADAL" clId="{492243C1-D9C3-4320-B473-F3BBAC6684C4}" dt="2024-11-30T20:51:07.412" v="11878" actId="478"/>
          <ac:spMkLst>
            <pc:docMk/>
            <pc:sldMk cId="349113930" sldId="271"/>
            <ac:spMk id="16" creationId="{7026231A-D9C9-CE0A-0586-E6EFC91E5329}"/>
          </ac:spMkLst>
        </pc:spChg>
        <pc:spChg chg="mod">
          <ac:chgData name="Paul Alexander David Contreras Correa" userId="46ab78b9-50f5-4332-9c68-f020638a5c93" providerId="ADAL" clId="{492243C1-D9C3-4320-B473-F3BBAC6684C4}" dt="2024-11-30T20:52:11.795" v="11892" actId="20577"/>
          <ac:spMkLst>
            <pc:docMk/>
            <pc:sldMk cId="349113930" sldId="271"/>
            <ac:spMk id="15362" creationId="{00000000-0000-0000-0000-000000000000}"/>
          </ac:spMkLst>
        </pc:spChg>
        <pc:picChg chg="add mod">
          <ac:chgData name="Paul Alexander David Contreras Correa" userId="46ab78b9-50f5-4332-9c68-f020638a5c93" providerId="ADAL" clId="{492243C1-D9C3-4320-B473-F3BBAC6684C4}" dt="2024-11-30T20:30:31.080" v="11820" actId="1076"/>
          <ac:picMkLst>
            <pc:docMk/>
            <pc:sldMk cId="349113930" sldId="271"/>
            <ac:picMk id="5" creationId="{BC196970-56B4-0959-F7A4-8BE176F13DCD}"/>
          </ac:picMkLst>
        </pc:picChg>
        <pc:picChg chg="add mod">
          <ac:chgData name="Paul Alexander David Contreras Correa" userId="46ab78b9-50f5-4332-9c68-f020638a5c93" providerId="ADAL" clId="{492243C1-D9C3-4320-B473-F3BBAC6684C4}" dt="2024-11-30T20:38:31.918" v="11844" actId="1076"/>
          <ac:picMkLst>
            <pc:docMk/>
            <pc:sldMk cId="349113930" sldId="271"/>
            <ac:picMk id="9" creationId="{5EC175A2-DFD7-C70E-C268-900E33C32506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0:39:56.682" v="11847" actId="478"/>
          <ac:picMkLst>
            <pc:docMk/>
            <pc:sldMk cId="349113930" sldId="271"/>
            <ac:picMk id="11" creationId="{702231C0-5A90-BFA7-A810-2FB18CA16B25}"/>
          </ac:picMkLst>
        </pc:picChg>
        <pc:picChg chg="add mod">
          <ac:chgData name="Paul Alexander David Contreras Correa" userId="46ab78b9-50f5-4332-9c68-f020638a5c93" providerId="ADAL" clId="{492243C1-D9C3-4320-B473-F3BBAC6684C4}" dt="2024-11-30T20:41:19.808" v="11854" actId="1076"/>
          <ac:picMkLst>
            <pc:docMk/>
            <pc:sldMk cId="349113930" sldId="271"/>
            <ac:picMk id="13" creationId="{89A6ABC2-5DE1-1CA1-8728-E8AC971DD15F}"/>
          </ac:picMkLst>
        </pc:picChg>
        <pc:picChg chg="add mod">
          <ac:chgData name="Paul Alexander David Contreras Correa" userId="46ab78b9-50f5-4332-9c68-f020638a5c93" providerId="ADAL" clId="{492243C1-D9C3-4320-B473-F3BBAC6684C4}" dt="2024-11-30T20:50:03.983" v="11856"/>
          <ac:picMkLst>
            <pc:docMk/>
            <pc:sldMk cId="349113930" sldId="271"/>
            <ac:picMk id="15" creationId="{83632267-318E-85E7-FCD3-EE91F52D9FFD}"/>
          </ac:picMkLst>
        </pc:picChg>
        <pc:picChg chg="add mod">
          <ac:chgData name="Paul Alexander David Contreras Correa" userId="46ab78b9-50f5-4332-9c68-f020638a5c93" providerId="ADAL" clId="{492243C1-D9C3-4320-B473-F3BBAC6684C4}" dt="2024-11-30T20:30:34.860" v="11823" actId="1076"/>
          <ac:picMkLst>
            <pc:docMk/>
            <pc:sldMk cId="349113930" sldId="271"/>
            <ac:picMk id="9218" creationId="{644699C9-F08E-84A4-87F0-E26ED25DE625}"/>
          </ac:picMkLst>
        </pc:picChg>
        <pc:picChg chg="add">
          <ac:chgData name="Paul Alexander David Contreras Correa" userId="46ab78b9-50f5-4332-9c68-f020638a5c93" providerId="ADAL" clId="{492243C1-D9C3-4320-B473-F3BBAC6684C4}" dt="2024-11-30T20:32:00.577" v="11824"/>
          <ac:picMkLst>
            <pc:docMk/>
            <pc:sldMk cId="349113930" sldId="271"/>
            <ac:picMk id="9220" creationId="{41542867-EA7E-5A57-870B-5C7805599E33}"/>
          </ac:picMkLst>
        </pc:picChg>
        <pc:picChg chg="add">
          <ac:chgData name="Paul Alexander David Contreras Correa" userId="46ab78b9-50f5-4332-9c68-f020638a5c93" providerId="ADAL" clId="{492243C1-D9C3-4320-B473-F3BBAC6684C4}" dt="2024-11-30T20:32:12.336" v="11825"/>
          <ac:picMkLst>
            <pc:docMk/>
            <pc:sldMk cId="349113930" sldId="271"/>
            <ac:picMk id="9222" creationId="{D03A3BD3-A095-7C61-EA14-AAC6798A1AF2}"/>
          </ac:picMkLst>
        </pc:picChg>
        <pc:picChg chg="add del">
          <ac:chgData name="Paul Alexander David Contreras Correa" userId="46ab78b9-50f5-4332-9c68-f020638a5c93" providerId="ADAL" clId="{492243C1-D9C3-4320-B473-F3BBAC6684C4}" dt="2024-11-30T20:33:42.126" v="11827" actId="478"/>
          <ac:picMkLst>
            <pc:docMk/>
            <pc:sldMk cId="349113930" sldId="271"/>
            <ac:picMk id="9224" creationId="{C1D44169-131A-26DC-86AC-AA0EB229A2E4}"/>
          </ac:picMkLst>
        </pc:picChg>
        <pc:picChg chg="add">
          <ac:chgData name="Paul Alexander David Contreras Correa" userId="46ab78b9-50f5-4332-9c68-f020638a5c93" providerId="ADAL" clId="{492243C1-D9C3-4320-B473-F3BBAC6684C4}" dt="2024-11-30T20:33:50.484" v="11828"/>
          <ac:picMkLst>
            <pc:docMk/>
            <pc:sldMk cId="349113930" sldId="271"/>
            <ac:picMk id="9226" creationId="{117B73A7-1FCC-20D3-F14A-C19B0DBE9A0C}"/>
          </ac:picMkLst>
        </pc:picChg>
      </pc:sldChg>
      <pc:sldChg chg="addSp delSp modSp mod addAnim delAnim modAnim modNotesTx">
        <pc:chgData name="Paul Alexander David Contreras Correa" userId="46ab78b9-50f5-4332-9c68-f020638a5c93" providerId="ADAL" clId="{492243C1-D9C3-4320-B473-F3BBAC6684C4}" dt="2024-11-30T23:18:01.066" v="12227" actId="14100"/>
        <pc:sldMkLst>
          <pc:docMk/>
          <pc:sldMk cId="34713957" sldId="272"/>
        </pc:sldMkLst>
        <pc:spChg chg="mod">
          <ac:chgData name="Paul Alexander David Contreras Correa" userId="46ab78b9-50f5-4332-9c68-f020638a5c93" providerId="ADAL" clId="{492243C1-D9C3-4320-B473-F3BBAC6684C4}" dt="2024-11-30T23:18:01.066" v="12227" actId="14100"/>
          <ac:spMkLst>
            <pc:docMk/>
            <pc:sldMk cId="34713957" sldId="272"/>
            <ac:spMk id="2" creationId="{69DFE6F2-B114-A017-45D2-58CD7FF3A585}"/>
          </ac:spMkLst>
        </pc:spChg>
        <pc:spChg chg="del mod">
          <ac:chgData name="Paul Alexander David Contreras Correa" userId="46ab78b9-50f5-4332-9c68-f020638a5c93" providerId="ADAL" clId="{492243C1-D9C3-4320-B473-F3BBAC6684C4}" dt="2024-11-30T23:17:17.856" v="12212" actId="478"/>
          <ac:spMkLst>
            <pc:docMk/>
            <pc:sldMk cId="34713957" sldId="272"/>
            <ac:spMk id="20" creationId="{705ED602-644A-C393-DDAD-1CFE9CB90E42}"/>
          </ac:spMkLst>
        </pc:spChg>
        <pc:picChg chg="add mod">
          <ac:chgData name="Paul Alexander David Contreras Correa" userId="46ab78b9-50f5-4332-9c68-f020638a5c93" providerId="ADAL" clId="{492243C1-D9C3-4320-B473-F3BBAC6684C4}" dt="2024-11-29T13:51:04.412" v="1267" actId="1076"/>
          <ac:picMkLst>
            <pc:docMk/>
            <pc:sldMk cId="34713957" sldId="272"/>
            <ac:picMk id="4" creationId="{1D7D6213-0EA9-F8F4-F723-8020C7FDF954}"/>
          </ac:picMkLst>
        </pc:picChg>
      </pc:sldChg>
      <pc:sldChg chg="modSp mod modShow">
        <pc:chgData name="Paul Alexander David Contreras Correa" userId="46ab78b9-50f5-4332-9c68-f020638a5c93" providerId="ADAL" clId="{492243C1-D9C3-4320-B473-F3BBAC6684C4}" dt="2024-11-29T17:48:08.622" v="2498" actId="400"/>
        <pc:sldMkLst>
          <pc:docMk/>
          <pc:sldMk cId="1485153125" sldId="273"/>
        </pc:sldMkLst>
        <pc:spChg chg="mod">
          <ac:chgData name="Paul Alexander David Contreras Correa" userId="46ab78b9-50f5-4332-9c68-f020638a5c93" providerId="ADAL" clId="{492243C1-D9C3-4320-B473-F3BBAC6684C4}" dt="2024-11-29T17:48:08.622" v="2498" actId="400"/>
          <ac:spMkLst>
            <pc:docMk/>
            <pc:sldMk cId="1485153125" sldId="273"/>
            <ac:spMk id="2" creationId="{00000000-0000-0000-0000-000000000000}"/>
          </ac:spMkLst>
        </pc:spChg>
        <pc:spChg chg="mod">
          <ac:chgData name="Paul Alexander David Contreras Correa" userId="46ab78b9-50f5-4332-9c68-f020638a5c93" providerId="ADAL" clId="{492243C1-D9C3-4320-B473-F3BBAC6684C4}" dt="2024-11-29T12:45:01.274" v="675" actId="1076"/>
          <ac:spMkLst>
            <pc:docMk/>
            <pc:sldMk cId="1485153125" sldId="273"/>
            <ac:spMk id="4" creationId="{FE8CDA9D-8CF3-149F-AF1D-00492E0912CB}"/>
          </ac:spMkLst>
        </pc:spChg>
      </pc:sldChg>
      <pc:sldChg chg="delSp mod modNotesTx">
        <pc:chgData name="Paul Alexander David Contreras Correa" userId="46ab78b9-50f5-4332-9c68-f020638a5c93" providerId="ADAL" clId="{492243C1-D9C3-4320-B473-F3BBAC6684C4}" dt="2024-11-30T20:04:46.922" v="11142" actId="20577"/>
        <pc:sldMkLst>
          <pc:docMk/>
          <pc:sldMk cId="1756622737" sldId="274"/>
        </pc:sldMkLst>
        <pc:spChg chg="del">
          <ac:chgData name="Paul Alexander David Contreras Correa" userId="46ab78b9-50f5-4332-9c68-f020638a5c93" providerId="ADAL" clId="{492243C1-D9C3-4320-B473-F3BBAC6684C4}" dt="2024-11-29T10:58:30.860" v="558" actId="478"/>
          <ac:spMkLst>
            <pc:docMk/>
            <pc:sldMk cId="1756622737" sldId="274"/>
            <ac:spMk id="4" creationId="{8550A581-E253-F330-9D22-489CB437B879}"/>
          </ac:spMkLst>
        </pc:spChg>
      </pc:sldChg>
      <pc:sldChg chg="addSp delSp modSp add mod modTransition delAnim modAnim modNotesTx">
        <pc:chgData name="Paul Alexander David Contreras Correa" userId="46ab78b9-50f5-4332-9c68-f020638a5c93" providerId="ADAL" clId="{492243C1-D9C3-4320-B473-F3BBAC6684C4}" dt="2024-11-30T22:59:59.676" v="12054" actId="113"/>
        <pc:sldMkLst>
          <pc:docMk/>
          <pc:sldMk cId="2321613304" sldId="275"/>
        </pc:sldMkLst>
        <pc:spChg chg="mod">
          <ac:chgData name="Paul Alexander David Contreras Correa" userId="46ab78b9-50f5-4332-9c68-f020638a5c93" providerId="ADAL" clId="{492243C1-D9C3-4320-B473-F3BBAC6684C4}" dt="2024-11-29T19:37:20.362" v="5229" actId="20577"/>
          <ac:spMkLst>
            <pc:docMk/>
            <pc:sldMk cId="2321613304" sldId="275"/>
            <ac:spMk id="2" creationId="{C9886C44-56F7-DDEB-B04B-9C716FFB2C88}"/>
          </ac:spMkLst>
        </pc:spChg>
        <pc:spChg chg="add mod">
          <ac:chgData name="Paul Alexander David Contreras Correa" userId="46ab78b9-50f5-4332-9c68-f020638a5c93" providerId="ADAL" clId="{492243C1-D9C3-4320-B473-F3BBAC6684C4}" dt="2024-11-30T22:55:08.568" v="11985"/>
          <ac:spMkLst>
            <pc:docMk/>
            <pc:sldMk cId="2321613304" sldId="275"/>
            <ac:spMk id="5" creationId="{57053CF1-76A2-DBF7-B2D2-B9284DFA3C8D}"/>
          </ac:spMkLst>
        </pc:spChg>
        <pc:spChg chg="add mod">
          <ac:chgData name="Paul Alexander David Contreras Correa" userId="46ab78b9-50f5-4332-9c68-f020638a5c93" providerId="ADAL" clId="{492243C1-D9C3-4320-B473-F3BBAC6684C4}" dt="2024-11-30T22:59:32.498" v="12044" actId="1036"/>
          <ac:spMkLst>
            <pc:docMk/>
            <pc:sldMk cId="2321613304" sldId="275"/>
            <ac:spMk id="6" creationId="{CAD3E1F0-B4AA-268D-BDF8-F72AD5929BEE}"/>
          </ac:spMkLst>
        </pc:spChg>
        <pc:spChg chg="add del mod">
          <ac:chgData name="Paul Alexander David Contreras Correa" userId="46ab78b9-50f5-4332-9c68-f020638a5c93" providerId="ADAL" clId="{492243C1-D9C3-4320-B473-F3BBAC6684C4}" dt="2024-11-29T19:22:05.666" v="4852" actId="21"/>
          <ac:spMkLst>
            <pc:docMk/>
            <pc:sldMk cId="2321613304" sldId="275"/>
            <ac:spMk id="13" creationId="{F3467712-4C40-85AB-A6F6-D9E283ACF659}"/>
          </ac:spMkLst>
        </pc:spChg>
        <pc:spChg chg="add mod">
          <ac:chgData name="Paul Alexander David Contreras Correa" userId="46ab78b9-50f5-4332-9c68-f020638a5c93" providerId="ADAL" clId="{492243C1-D9C3-4320-B473-F3BBAC6684C4}" dt="2024-11-29T19:22:08.983" v="4853"/>
          <ac:spMkLst>
            <pc:docMk/>
            <pc:sldMk cId="2321613304" sldId="275"/>
            <ac:spMk id="21" creationId="{F3467712-4C40-85AB-A6F6-D9E283ACF659}"/>
          </ac:spMkLst>
        </pc:spChg>
        <pc:spChg chg="add del">
          <ac:chgData name="Paul Alexander David Contreras Correa" userId="46ab78b9-50f5-4332-9c68-f020638a5c93" providerId="ADAL" clId="{492243C1-D9C3-4320-B473-F3BBAC6684C4}" dt="2024-11-30T18:59:34.893" v="8919" actId="22"/>
          <ac:spMkLst>
            <pc:docMk/>
            <pc:sldMk cId="2321613304" sldId="275"/>
            <ac:spMk id="24" creationId="{BE6048C2-DE64-06C4-FBE1-B9717B119B6F}"/>
          </ac:spMkLst>
        </pc:spChg>
        <pc:spChg chg="add mod">
          <ac:chgData name="Paul Alexander David Contreras Correa" userId="46ab78b9-50f5-4332-9c68-f020638a5c93" providerId="ADAL" clId="{492243C1-D9C3-4320-B473-F3BBAC6684C4}" dt="2024-11-30T22:59:59.676" v="12054" actId="113"/>
          <ac:spMkLst>
            <pc:docMk/>
            <pc:sldMk cId="2321613304" sldId="275"/>
            <ac:spMk id="26" creationId="{30DD956E-9A8E-2F1E-E51A-553757E308A2}"/>
          </ac:spMkLst>
        </pc:spChg>
        <pc:spChg chg="add mod">
          <ac:chgData name="Paul Alexander David Contreras Correa" userId="46ab78b9-50f5-4332-9c68-f020638a5c93" providerId="ADAL" clId="{492243C1-D9C3-4320-B473-F3BBAC6684C4}" dt="2024-11-30T22:59:50.930" v="12050" actId="1036"/>
          <ac:spMkLst>
            <pc:docMk/>
            <pc:sldMk cId="2321613304" sldId="275"/>
            <ac:spMk id="28" creationId="{2EBD614E-020B-8C18-5628-E39A4D6E8D44}"/>
          </ac:spMkLst>
        </pc:spChg>
        <pc:spChg chg="add mod">
          <ac:chgData name="Paul Alexander David Contreras Correa" userId="46ab78b9-50f5-4332-9c68-f020638a5c93" providerId="ADAL" clId="{492243C1-D9C3-4320-B473-F3BBAC6684C4}" dt="2024-11-30T22:59:50.930" v="12050" actId="1036"/>
          <ac:spMkLst>
            <pc:docMk/>
            <pc:sldMk cId="2321613304" sldId="275"/>
            <ac:spMk id="30" creationId="{3574C14A-4E71-FD67-2A41-FAA94DD754F6}"/>
          </ac:spMkLst>
        </pc:spChg>
        <pc:spChg chg="add mod">
          <ac:chgData name="Paul Alexander David Contreras Correa" userId="46ab78b9-50f5-4332-9c68-f020638a5c93" providerId="ADAL" clId="{492243C1-D9C3-4320-B473-F3BBAC6684C4}" dt="2024-11-30T22:59:50.930" v="12050" actId="1036"/>
          <ac:spMkLst>
            <pc:docMk/>
            <pc:sldMk cId="2321613304" sldId="275"/>
            <ac:spMk id="32" creationId="{C1BFF532-AC14-BFC7-3FEE-6D2BA832A47C}"/>
          </ac:spMkLst>
        </pc:spChg>
        <pc:spChg chg="mod">
          <ac:chgData name="Paul Alexander David Contreras Correa" userId="46ab78b9-50f5-4332-9c68-f020638a5c93" providerId="ADAL" clId="{492243C1-D9C3-4320-B473-F3BBAC6684C4}" dt="2024-11-30T22:59:32.498" v="12044" actId="1036"/>
          <ac:spMkLst>
            <pc:docMk/>
            <pc:sldMk cId="2321613304" sldId="275"/>
            <ac:spMk id="15362" creationId="{B85245B0-4D56-14B6-2151-622CA3A534EC}"/>
          </ac:spMkLst>
        </pc:spChg>
        <pc:picChg chg="add mod">
          <ac:chgData name="Paul Alexander David Contreras Correa" userId="46ab78b9-50f5-4332-9c68-f020638a5c93" providerId="ADAL" clId="{492243C1-D9C3-4320-B473-F3BBAC6684C4}" dt="2024-11-30T22:59:32.498" v="12044" actId="1036"/>
          <ac:picMkLst>
            <pc:docMk/>
            <pc:sldMk cId="2321613304" sldId="275"/>
            <ac:picMk id="4" creationId="{722C7081-8A9C-4950-956F-3BE4F63B2BD3}"/>
          </ac:picMkLst>
        </pc:picChg>
        <pc:picChg chg="add mod">
          <ac:chgData name="Paul Alexander David Contreras Correa" userId="46ab78b9-50f5-4332-9c68-f020638a5c93" providerId="ADAL" clId="{492243C1-D9C3-4320-B473-F3BBAC6684C4}" dt="2024-11-30T22:59:32.498" v="12044" actId="1036"/>
          <ac:picMkLst>
            <pc:docMk/>
            <pc:sldMk cId="2321613304" sldId="275"/>
            <ac:picMk id="8" creationId="{D9E5D0D5-2EBE-2AEB-6FF8-94605B29918B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8:52:10.778" v="4298" actId="478"/>
          <ac:picMkLst>
            <pc:docMk/>
            <pc:sldMk cId="2321613304" sldId="275"/>
            <ac:picMk id="10" creationId="{CE1BFF89-67D5-3E66-CF2E-C00D9DAED7AD}"/>
          </ac:picMkLst>
        </pc:picChg>
        <pc:picChg chg="add del mod modCrop">
          <ac:chgData name="Paul Alexander David Contreras Correa" userId="46ab78b9-50f5-4332-9c68-f020638a5c93" providerId="ADAL" clId="{492243C1-D9C3-4320-B473-F3BBAC6684C4}" dt="2024-11-29T19:22:05.666" v="4852" actId="21"/>
          <ac:picMkLst>
            <pc:docMk/>
            <pc:sldMk cId="2321613304" sldId="275"/>
            <ac:picMk id="12" creationId="{B91E691C-8E7E-3E89-EE28-C4EFBCD13815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2:55:44.372" v="11995" actId="478"/>
          <ac:picMkLst>
            <pc:docMk/>
            <pc:sldMk cId="2321613304" sldId="275"/>
            <ac:picMk id="19" creationId="{09A7366D-97D6-B53D-6033-84EC91553630}"/>
          </ac:picMkLst>
        </pc:picChg>
        <pc:picChg chg="add mod">
          <ac:chgData name="Paul Alexander David Contreras Correa" userId="46ab78b9-50f5-4332-9c68-f020638a5c93" providerId="ADAL" clId="{492243C1-D9C3-4320-B473-F3BBAC6684C4}" dt="2024-11-29T19:22:08.983" v="4853"/>
          <ac:picMkLst>
            <pc:docMk/>
            <pc:sldMk cId="2321613304" sldId="275"/>
            <ac:picMk id="20" creationId="{B91E691C-8E7E-3E89-EE28-C4EFBCD13815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2:55:18.914" v="11990" actId="478"/>
          <ac:picMkLst>
            <pc:docMk/>
            <pc:sldMk cId="2321613304" sldId="275"/>
            <ac:picMk id="39" creationId="{7B8B7116-8339-9894-78CE-708671101B67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2:54:59.221" v="11981" actId="478"/>
          <ac:picMkLst>
            <pc:docMk/>
            <pc:sldMk cId="2321613304" sldId="275"/>
            <ac:picMk id="43" creationId="{A12ADA83-2B25-0EE4-559D-5435E6986EDC}"/>
          </ac:picMkLst>
        </pc:picChg>
        <pc:cxnChg chg="add mod">
          <ac:chgData name="Paul Alexander David Contreras Correa" userId="46ab78b9-50f5-4332-9c68-f020638a5c93" providerId="ADAL" clId="{492243C1-D9C3-4320-B473-F3BBAC6684C4}" dt="2024-11-30T22:59:32.498" v="12044" actId="1036"/>
          <ac:cxnSpMkLst>
            <pc:docMk/>
            <pc:sldMk cId="2321613304" sldId="275"/>
            <ac:cxnSpMk id="15" creationId="{F6258833-92DA-82C3-F107-D8AC918D23DC}"/>
          </ac:cxnSpMkLst>
        </pc:cxnChg>
        <pc:cxnChg chg="add mod">
          <ac:chgData name="Paul Alexander David Contreras Correa" userId="46ab78b9-50f5-4332-9c68-f020638a5c93" providerId="ADAL" clId="{492243C1-D9C3-4320-B473-F3BBAC6684C4}" dt="2024-11-30T22:59:32.498" v="12044" actId="1036"/>
          <ac:cxnSpMkLst>
            <pc:docMk/>
            <pc:sldMk cId="2321613304" sldId="275"/>
            <ac:cxnSpMk id="16" creationId="{D0F08C03-71B1-A529-E967-9DE72F2D9F3A}"/>
          </ac:cxnSpMkLst>
        </pc:cxnChg>
        <pc:cxnChg chg="add del mod">
          <ac:chgData name="Paul Alexander David Contreras Correa" userId="46ab78b9-50f5-4332-9c68-f020638a5c93" providerId="ADAL" clId="{492243C1-D9C3-4320-B473-F3BBAC6684C4}" dt="2024-11-29T19:22:05.666" v="4852" actId="21"/>
          <ac:cxnSpMkLst>
            <pc:docMk/>
            <pc:sldMk cId="2321613304" sldId="275"/>
            <ac:cxnSpMk id="17" creationId="{44B7FC21-A1DF-AC09-79EF-B962E348CE0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9:22:08.983" v="4853"/>
          <ac:cxnSpMkLst>
            <pc:docMk/>
            <pc:sldMk cId="2321613304" sldId="275"/>
            <ac:cxnSpMk id="22" creationId="{44B7FC21-A1DF-AC09-79EF-B962E348CE01}"/>
          </ac:cxnSpMkLst>
        </pc:cxnChg>
      </pc:sldChg>
      <pc:sldChg chg="addSp delSp modSp add mod modNotesTx">
        <pc:chgData name="Paul Alexander David Contreras Correa" userId="46ab78b9-50f5-4332-9c68-f020638a5c93" providerId="ADAL" clId="{492243C1-D9C3-4320-B473-F3BBAC6684C4}" dt="2024-11-30T23:05:38.568" v="12067" actId="27636"/>
        <pc:sldMkLst>
          <pc:docMk/>
          <pc:sldMk cId="3248737566" sldId="276"/>
        </pc:sldMkLst>
        <pc:spChg chg="mod">
          <ac:chgData name="Paul Alexander David Contreras Correa" userId="46ab78b9-50f5-4332-9c68-f020638a5c93" providerId="ADAL" clId="{492243C1-D9C3-4320-B473-F3BBAC6684C4}" dt="2024-11-29T12:28:57.930" v="652" actId="20577"/>
          <ac:spMkLst>
            <pc:docMk/>
            <pc:sldMk cId="3248737566" sldId="276"/>
            <ac:spMk id="2" creationId="{A79DA986-BD36-C15C-9D30-D0E4F732FFE5}"/>
          </ac:spMkLst>
        </pc:spChg>
        <pc:spChg chg="add del mod">
          <ac:chgData name="Paul Alexander David Contreras Correa" userId="46ab78b9-50f5-4332-9c68-f020638a5c93" providerId="ADAL" clId="{492243C1-D9C3-4320-B473-F3BBAC6684C4}" dt="2024-11-29T20:39:27.286" v="5674" actId="478"/>
          <ac:spMkLst>
            <pc:docMk/>
            <pc:sldMk cId="3248737566" sldId="276"/>
            <ac:spMk id="3" creationId="{0E9C769A-C30A-B80D-66FF-B282D0485F5B}"/>
          </ac:spMkLst>
        </pc:spChg>
        <pc:spChg chg="mod">
          <ac:chgData name="Paul Alexander David Contreras Correa" userId="46ab78b9-50f5-4332-9c68-f020638a5c93" providerId="ADAL" clId="{492243C1-D9C3-4320-B473-F3BBAC6684C4}" dt="2024-11-30T23:05:38.568" v="12067" actId="27636"/>
          <ac:spMkLst>
            <pc:docMk/>
            <pc:sldMk cId="3248737566" sldId="276"/>
            <ac:spMk id="15362" creationId="{FB925FA4-D3FA-6AD0-6F0B-5D4BDEA4DEB5}"/>
          </ac:spMkLst>
        </pc:spChg>
      </pc:sldChg>
      <pc:sldChg chg="addSp delSp modSp add mod delAnim modAnim modNotesTx">
        <pc:chgData name="Paul Alexander David Contreras Correa" userId="46ab78b9-50f5-4332-9c68-f020638a5c93" providerId="ADAL" clId="{492243C1-D9C3-4320-B473-F3BBAC6684C4}" dt="2024-11-30T20:54:57.348" v="11972" actId="20577"/>
        <pc:sldMkLst>
          <pc:docMk/>
          <pc:sldMk cId="783865108" sldId="277"/>
        </pc:sldMkLst>
        <pc:spChg chg="mod">
          <ac:chgData name="Paul Alexander David Contreras Correa" userId="46ab78b9-50f5-4332-9c68-f020638a5c93" providerId="ADAL" clId="{492243C1-D9C3-4320-B473-F3BBAC6684C4}" dt="2024-11-30T19:42:31.640" v="9123" actId="255"/>
          <ac:spMkLst>
            <pc:docMk/>
            <pc:sldMk cId="783865108" sldId="277"/>
            <ac:spMk id="3" creationId="{776DBFF1-B79F-30B5-5247-576A7FF05955}"/>
          </ac:spMkLst>
        </pc:spChg>
        <pc:spChg chg="mod">
          <ac:chgData name="Paul Alexander David Contreras Correa" userId="46ab78b9-50f5-4332-9c68-f020638a5c93" providerId="ADAL" clId="{492243C1-D9C3-4320-B473-F3BBAC6684C4}" dt="2024-11-29T21:14:03.504" v="6486" actId="20577"/>
          <ac:spMkLst>
            <pc:docMk/>
            <pc:sldMk cId="783865108" sldId="277"/>
            <ac:spMk id="4" creationId="{472D49B0-615D-6A18-94AE-5EC1CD9F9CE1}"/>
          </ac:spMkLst>
        </pc:spChg>
        <pc:spChg chg="add mod">
          <ac:chgData name="Paul Alexander David Contreras Correa" userId="46ab78b9-50f5-4332-9c68-f020638a5c93" providerId="ADAL" clId="{492243C1-D9C3-4320-B473-F3BBAC6684C4}" dt="2024-11-29T19:01:35.290" v="4628" actId="208"/>
          <ac:spMkLst>
            <pc:docMk/>
            <pc:sldMk cId="783865108" sldId="277"/>
            <ac:spMk id="5" creationId="{5AE52EE9-2000-1452-EF0C-28E4E064E6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7" creationId="{1A56C2FF-2F3F-C528-E914-1E7E83C58C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8" creationId="{6CAF8287-B3B0-4443-2D13-DB8969376D11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9" creationId="{8BF2330E-4375-7BF6-6BA0-C8235CDE8B28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0" creationId="{7BB54EFB-BA3D-FB40-7784-6FE4D5B65D1F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1" creationId="{011619C2-2DC9-FC9E-0153-213E50DFF437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2" creationId="{E4AC472F-ECE3-BF87-EF40-7E550318A432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3" creationId="{5E572BF5-822C-9A5E-A96A-EBB36A7EBA72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4" creationId="{C2EDFE05-4CFE-9E36-C618-3C80BE1C1A7F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5" creationId="{64039596-18D5-6321-2DED-CC2B1597A445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6" creationId="{0CC4EFB9-C1CB-584A-B47B-392D6A47AC14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7" creationId="{9C4F3FA6-BC6A-C9B4-8547-8C8D5191CE71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8" creationId="{F08C4676-248B-4A96-90D0-FF7F28F41478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19" creationId="{87FB3164-9FBE-D9F8-1F0D-783C5E958516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0" creationId="{4DD9F0EA-1143-37CA-75AC-345B4EE400C7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1" creationId="{08487349-DD57-047F-4F2E-661005AC47C0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2" creationId="{C65C9693-2E66-C6DB-BBC7-D9EB70E38C0C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3" creationId="{406E62D4-6CB3-82C7-56E9-0CB214800FB3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4" creationId="{36F1A853-FA87-DEBA-B660-FD04F5D8F5E4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5" creationId="{55023C5F-0308-0F56-67B5-4741A9FD0712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6" creationId="{C3171ED3-D716-9786-C00D-40C5DE08AACF}"/>
          </ac:spMkLst>
        </pc:spChg>
        <pc:spChg chg="add mod">
          <ac:chgData name="Paul Alexander David Contreras Correa" userId="46ab78b9-50f5-4332-9c68-f020638a5c93" providerId="ADAL" clId="{492243C1-D9C3-4320-B473-F3BBAC6684C4}" dt="2024-11-29T13:38:54.934" v="1164" actId="1076"/>
          <ac:spMkLst>
            <pc:docMk/>
            <pc:sldMk cId="783865108" sldId="277"/>
            <ac:spMk id="27" creationId="{1AB15BA0-7B36-1EB2-3AB1-ABBC7923B5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29" creationId="{2D40E46A-9FE8-A5EB-3A74-C59CFFBDAAF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0" creationId="{E6A07F30-5032-6B03-27C5-5E6C56634C2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1" creationId="{6E1E4E89-0CF3-2FE4-22E5-48CE0F3DCE2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2" creationId="{0BC026F9-3B84-61DB-6FEB-BDB9D20918E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3" creationId="{F0F75CB1-FCD2-73F8-9745-CA0072E2F6F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4" creationId="{F9BD9352-5151-1227-2B00-D993EB1D1DC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5" creationId="{9039872E-DF07-3B3A-7FC3-1057A677B1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6" creationId="{F33A4663-ACE8-3E30-100C-8EE65A46A90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7" creationId="{A0E101C7-D7E3-3E67-DC5B-955AFA585B1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8" creationId="{2B93DDC6-1E78-84BF-D133-F3A15AF76D5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39" creationId="{3F464529-77EF-5AFA-124A-E00FD7D420E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0" creationId="{31FE6FC3-70E9-9CF9-A4B1-6A7202E4844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1" creationId="{1F77E117-D1D9-A2DA-7466-035ED65D8AA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2" creationId="{B4AA0D3E-6F73-664D-67B6-418884B157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3" creationId="{8287C397-0353-B02C-21FD-EEF8C503B37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4" creationId="{91C982C9-5636-6ADB-F843-23A29F4F839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5" creationId="{130676A2-250B-2AFC-A59D-A8253CE7FC6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6" creationId="{27CFF661-2981-9C95-F039-EFD824C20CC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7" creationId="{E386DEB6-2AFB-3908-E8DE-FE6800C3405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8" creationId="{BF27B57C-2BFC-FD0E-A74F-AA6E05E92DB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49" creationId="{1807A6C5-5EDD-6930-2B65-784FF6255A9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0" creationId="{5EC71DAE-6861-6E34-5D90-4338A51481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1" creationId="{64E94CDA-0570-8B38-E777-0F497B2D1CC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2" creationId="{DE28EB6D-A7AF-8FA8-22C2-90BCEF10314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3" creationId="{4BFA1D69-A72C-8E24-0598-101C6A59233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4" creationId="{B1653D80-D594-9EBE-D2A0-9E64BD76A20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5" creationId="{6FD8924C-EC4D-6F5D-74A9-CCC8B065A16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6" creationId="{1CD4715B-273A-ED4C-19E3-56C435FE46A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7" creationId="{11C2B9A2-E938-5D84-0A1C-61492BA627D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8" creationId="{9C0E00E4-ADAB-5D79-1388-8C1F85A43FE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59" creationId="{42F6CE01-749B-A87C-99E7-AD9706BC3A5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60" creationId="{A719EA64-2E47-87D6-8A2B-73A1E9442B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61" creationId="{D4541BD6-592F-E1C9-9AC4-935DEC49B85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62" creationId="{CA41775B-F529-75D4-A748-D0FB7FF65A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63" creationId="{123A1E04-EA3D-2000-189C-7FFC5BC03D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0" creationId="{DEC6B33F-EF36-0E49-70A6-A0D91A5727B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1" creationId="{A8C19D39-D171-FF2C-B25A-5405A9C9ADE8}"/>
          </ac:spMkLst>
        </pc:spChg>
        <pc:spChg chg="mod">
          <ac:chgData name="Paul Alexander David Contreras Correa" userId="46ab78b9-50f5-4332-9c68-f020638a5c93" providerId="ADAL" clId="{492243C1-D9C3-4320-B473-F3BBAC6684C4}" dt="2024-11-29T21:18:34.718" v="6507" actId="20577"/>
          <ac:spMkLst>
            <pc:docMk/>
            <pc:sldMk cId="783865108" sldId="277"/>
            <ac:spMk id="15362" creationId="{5AA3AEFB-1493-D3A3-6C25-61A934847AC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3" creationId="{1EAD469B-B36A-7B9A-E14A-A3452888145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4" creationId="{0657E7A3-39C4-1100-939A-9F05467ABED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5" creationId="{4720BA00-FEDF-34E4-D2CD-295EC83C351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6" creationId="{C794FFB7-1C2B-C5FE-1FFA-AAD39B7B5D9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7" creationId="{036C7CDF-D9C9-F0BF-6ECF-CC37DA27993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8" creationId="{8B261165-A312-00C9-5BDC-2EB598B103A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69" creationId="{2DFA01F7-9B3C-F63B-9C59-5052378D2A1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0" creationId="{7D3784A5-C51E-FBCE-C969-A87E3CA653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1" creationId="{B9DA80E7-09D0-6AC1-EBE4-179EFEB3F06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2" creationId="{915DA71E-AC6D-69FF-0EF0-E11C83D8988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3" creationId="{C067CE2E-6F43-7E3B-3763-B54DD8C1CA2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4" creationId="{3665BF1E-68C0-5553-DAAB-3D712C5147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5" creationId="{2CEDC58E-7FDB-38E8-C5E7-F6B21AFB10C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6" creationId="{C1A8D06C-B0DA-1942-953B-A5AA7BBC04E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7" creationId="{7E1CA903-06FF-E30D-8300-47682CB759A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8" creationId="{A2BC2A84-B643-12B7-DD88-BB2388902C4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79" creationId="{2B5249F1-E671-0F49-2BFA-A791920196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0" creationId="{252CB5D2-EC74-B61C-8C58-0CA68E85BD6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1" creationId="{8BD684B9-B87C-DA62-F2B7-F4E67B222D8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2" creationId="{A4D81437-5ED9-9C36-E1BF-97BC53335FB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3" creationId="{65504124-A028-48AE-B2FD-48EB6E12219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4" creationId="{F3CDA4EB-161D-B47D-15A3-409BBA025CD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5" creationId="{3D12DCAE-F3F0-57A1-8B31-241CA9C9D2E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6" creationId="{14D206DE-CA36-3966-873A-91B33EB4F3C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7" creationId="{8EDC1A06-E78F-F7B3-31DE-0D13B335D3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8" creationId="{5E445D21-6262-0645-8F7A-CDD3013746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89" creationId="{002EBC52-CDAE-A54A-066F-8F49E5ABABA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0" creationId="{3E3CCA7B-D196-C3B3-B7AD-924B0FA99FE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1" creationId="{ED243FA9-F1A8-47F2-5C68-1C5B37699B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2" creationId="{FF43B354-F7FF-653B-08F3-3A49F0B86DE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3" creationId="{B4485869-CA54-7031-35BA-29DFC1234F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4" creationId="{826EA6E3-965F-FA0D-FABE-3DC8E82CD21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5" creationId="{C3603EF3-0EC9-05AD-9A8B-01CB0F12979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6" creationId="{85CA9860-308F-FA68-4004-3C36B1B55DB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7" creationId="{6F4CF3CF-4071-90A9-3D2F-562D83520F7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8" creationId="{54F24C69-D86F-C84E-9A23-28B2383BE93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399" creationId="{8D111C41-BECA-1B8B-57FC-84C1C7B53D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0" creationId="{876A9C9C-2340-3379-CCC3-329A95A07BF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1" creationId="{1F819077-9712-59BF-8586-60725471D59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2" creationId="{BEDC0396-6623-F8D9-6232-30109674DE2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3" creationId="{78D9ABFF-7422-B756-A86A-B6AEE441F9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4" creationId="{257F938E-01B8-7224-7F44-F570D12FEB2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5" creationId="{515F1A34-6BD1-1958-4FA5-7A03145E7C2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6" creationId="{A2745891-4208-3A53-1858-6880D56BA3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7" creationId="{9E7D8A3A-4FF7-1E64-AC52-8E54C4905E6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8" creationId="{B6514B69-FABE-D97D-0C8B-CEA2763357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09" creationId="{3005CDBC-E75F-FEB0-36D2-DCD4DDA517B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0" creationId="{8F188B42-E1A2-2FA3-941C-225DFDC85DB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1" creationId="{A518BE1A-B082-C11B-53A0-BEFF94DA812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2" creationId="{B0B5C198-2EDA-C7F7-CFAE-DFE87D8449A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3" creationId="{22448A3E-1C38-4046-2D72-17E41838513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4" creationId="{0E3BEEC1-298A-B3ED-3E65-348EE503C0C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5" creationId="{348160F2-F0D6-A0E4-56ED-8A98BAA769C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6" creationId="{7B066A57-E725-C88B-D130-F3F355BD77D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7" creationId="{D1DEAC1C-F306-16F6-AA07-7854B82C89A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8" creationId="{B51551E5-7A76-4489-9F15-2FAA58A9102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19" creationId="{902BD10D-3A03-1775-A7B7-756E661FC8C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0" creationId="{AB8FF509-F6D5-3235-37AA-340A8C26BDC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1" creationId="{4751BB71-DDC1-F8C5-0A4F-893F6F982D4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2" creationId="{33D649E5-E744-B2A0-E8C9-05EEA4F8465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3" creationId="{CE5DFDBD-C1A2-9189-D0C0-BFC66BA995E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4" creationId="{1407DF19-A91A-DC54-6320-1A8E6E91BAC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5" creationId="{EA5F08E4-1129-DC18-1501-B651FA3F78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6" creationId="{3752BD01-F47F-4790-79F2-52C552CC75D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7" creationId="{04124FD1-69FF-AFAE-1410-FCA81EA7E07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8" creationId="{F5963933-540C-AE9E-C12C-D52D7034D53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29" creationId="{C460032D-599B-FB0E-65AE-D271F4BB0D0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0" creationId="{D3C0193A-0D3B-D9C7-B483-B73DA4D0EB9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1" creationId="{ED484F75-2707-3F2F-C51A-CC9CF6D4E3B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2" creationId="{C78B6FC4-521E-D8CB-3B92-6F3D82999C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3" creationId="{6C707B8E-2F2A-F986-B81A-CFA303F150E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4" creationId="{AE9BDF1E-2ABA-3D10-182B-0F6D34A5827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5" creationId="{43F5ACD8-3D0F-FD1E-B9B5-57BA32D3D47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6" creationId="{7FBDB767-D4FD-267D-331E-E85BBEA85F0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7" creationId="{B30F8A5D-0D10-5EC1-22DB-B4987418D05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8" creationId="{D178701C-09A4-0451-D86C-E376BB211E2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39" creationId="{289875E7-478F-5234-A4BD-646566E4820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0" creationId="{4AAA073D-C202-20DA-5C86-8D3C4B15DAE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1" creationId="{E4A46046-2616-2494-7B43-E23D0601E33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2" creationId="{3C760BCC-0C7E-7A55-36E6-6A6170C28B3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3" creationId="{48370210-4354-ECFE-4A55-91E5DEAE8DA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4" creationId="{D74B1A6E-FCBD-801D-2FE7-8869FBF550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5" creationId="{1E35C580-9665-3DDE-4BF4-40C1EBD7BC7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6" creationId="{7ADFAE19-B35B-6DF0-1E40-4775F36AA54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7" creationId="{4314F739-EE31-508E-7688-BCC6B990EAD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8" creationId="{14415CD8-4A36-3D46-C1B5-0E6E88B389B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49" creationId="{A83B8BD2-63E7-1040-E9EA-8937D80B5A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0" creationId="{6096E752-4256-769D-6080-3CA5218328F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1" creationId="{B0DA0029-D3A0-E63B-7C46-57FDA221F3E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2" creationId="{6B35045D-8938-1BA4-31ED-AEB2F5C6CCD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3" creationId="{CAFD8857-5FB5-1641-EC83-19B98BF6D85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4" creationId="{8FC89B93-C027-A2A1-FF4D-B81187D899C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5" creationId="{2FBEB4EA-3A41-6E2C-A68F-911F7C34867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6" creationId="{4D601668-5D5E-DA03-36C4-D7A933C4A6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7" creationId="{67D8C714-7AC4-07EF-41D1-4861655321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8" creationId="{3CBA7FDE-EA5A-65E2-AD84-F7D7F995941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59" creationId="{20AD2436-9EA0-A7E7-A40E-74F5D40B4FA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0" creationId="{09BEE3A8-13F0-E56B-40B2-A2EA1C56B76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1" creationId="{D9D6850A-AD7A-7EFA-953C-F44487E0E1B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2" creationId="{C5D3D253-D7F1-9410-040F-3A562A6B72C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3" creationId="{80A1C3A9-FA3D-1870-DE0D-BCC150E2BC4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4" creationId="{8BB91108-10F4-6CBA-3DEC-204F0DAE0B3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5" creationId="{A581D756-220F-857D-34EA-F476D7F6089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6" creationId="{E72C0161-21D1-D9D8-9F04-3D1DC3684F4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7" creationId="{E743E990-F61D-3354-D95E-9941D9A6E67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8" creationId="{17242538-B95C-BFFB-466C-34500CA8E4E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69" creationId="{5158749D-BF16-EE08-50D7-CBFA1A54C2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0" creationId="{A0A7A2CF-D8C2-B6A4-972F-98DA08F9944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1" creationId="{DB544485-30C4-E627-5635-8342B56BB79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2" creationId="{2B858A7D-B1BE-0059-D222-756C36C87FA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3" creationId="{65074520-D632-D670-B54D-8D21B0CF5F5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4" creationId="{8D1AE8CB-F22D-C321-5F35-193107DCD1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5" creationId="{63677F5F-B082-97E6-19BB-BE5755930B0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6" creationId="{F40307AD-F070-1234-1582-308D66857FE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7" creationId="{7D910857-138B-7769-3333-9FEF53164A1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8" creationId="{D1AB07E6-FDAD-6592-E8B0-F39CBDBE35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79" creationId="{3118F40A-AE2D-5A55-AFAA-82656A19439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0" creationId="{2465CB9F-0D06-2192-03DF-D66CC37A395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1" creationId="{6F0E3E0F-3CB5-AC32-B0D1-62743A211F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2" creationId="{C8B5A410-E882-CCF5-C287-9A2F811A5B9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3" creationId="{C7C79178-B278-516D-D105-82138051ED6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4" creationId="{AC4B4C25-278B-A863-5B61-36757BBF4E8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5" creationId="{650003B4-13E5-77EB-2928-2ADF9F81FBA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6" creationId="{8BC412B0-1AE0-8D09-C6AE-94B7957E4C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7" creationId="{42A0136A-B8FE-B92B-CBF3-7917AE8C02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8" creationId="{4AA8D967-A558-8C98-FBFF-885804E757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89" creationId="{4A45BD8D-359E-9A6B-AF0B-96CBC5EBBD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0" creationId="{EC8A3E40-2376-34EA-278F-DEF1A8AD558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1" creationId="{FBFA3C5F-9BD3-36A0-24FF-AD7409045BE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2" creationId="{084F2492-1A68-8911-5200-D094692923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3" creationId="{96CBECD3-E497-0C8A-0DD2-D33FAFB296F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4" creationId="{C0D5112E-5F81-3589-CC0F-35C916C27D4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5" creationId="{3ADCAF3E-2947-1EEA-8766-A6D714607BE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6" creationId="{E9FA8999-A302-44A5-A0AC-930140F89E6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7" creationId="{E945D768-9665-63A5-FFE0-D680F8B09D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8" creationId="{45A639E3-9AEB-56A1-D10A-71796D30EDC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499" creationId="{4916439B-A648-F364-4D04-26971AFE1F8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0" creationId="{02C586D8-C508-813E-8B20-4DD9854307A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1" creationId="{4B310422-E49C-EA4E-86E4-BEEF8E0C8DC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2" creationId="{84FD6DD5-392C-8D8C-7800-C9D7021DE5D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3" creationId="{F4FA7F2A-0564-9409-E8A1-7FA4030481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4" creationId="{BB9C913B-56CD-D4A7-05C0-CF364C9A7A5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5" creationId="{C4B69C29-74AE-31D2-FAFC-7586CDBF0A5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6" creationId="{6A08B39F-F708-02B6-B9AF-98416C2C6E0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7" creationId="{34544E4A-B5A9-DCFE-F990-E2B798B1436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8" creationId="{D842AB85-E9F5-FAA0-B529-924304287E6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09" creationId="{4EDE5FB2-C844-7EB5-2FCA-EDBD630F450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0" creationId="{5CA0F649-D951-217B-D06A-CAEE7D5C52D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1" creationId="{3B319BF9-5DA8-FED9-7AD8-962CCBDA43A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2" creationId="{504DFDF6-0C7D-BC2A-5824-FB94752EFD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3" creationId="{171B18CD-3A77-8E3F-5D2A-1DD8CD0B46D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4" creationId="{E8D4415D-9194-91A6-AD38-BD743EF5E5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5" creationId="{EB6D884D-005C-D04B-8BCD-C93168BE1B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6" creationId="{CC5973C3-D270-6826-F5C6-51DF71C0E0B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7" creationId="{318B8339-A138-4907-CDEB-3987C37F2B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8" creationId="{539B7EAD-054C-CC40-6CFC-39C79282293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19" creationId="{7E7D0CD2-5302-A580-CAB0-06272C71EB6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0" creationId="{9EF0FE21-10A1-5F77-41D4-B2DFF236F7B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1" creationId="{4AB01B06-DB34-B5CC-A2A1-6AEC992AF25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2" creationId="{F5410499-5D5A-2FEA-7941-9E74E138443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3" creationId="{9037512E-0189-1C14-F646-B11C71388A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4" creationId="{483F84EE-26D4-24C7-755E-EF07F8FCC4D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5" creationId="{915C208F-92C3-F8AE-53E7-4C5A78C260A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6" creationId="{F175827B-6AC6-92BA-B047-1B2CDF711B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7" creationId="{6F50362D-7BEF-76EC-2351-F58DCA2CA9E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8" creationId="{DD17ABE6-398A-3E79-4FBF-196C793F6D6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29" creationId="{C0191C97-141B-6673-C951-F4A1311A986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0" creationId="{B7430563-6394-86C4-08DF-5C082609750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1" creationId="{BDD06FE8-EF37-3C32-421C-1C57543FA1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2" creationId="{4677BCF8-F88C-CF8C-75F3-24D067836A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3" creationId="{4B3F266B-B4CE-F2AA-5AD1-EC7DC5D6772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4" creationId="{F3F1A0A4-0527-7537-A89E-476B1C461D1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5" creationId="{0E9870A5-E74B-BE77-4D02-0E12DC4F549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6" creationId="{23E954BA-EE1C-A4FC-A5E9-6BF0E031D0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7" creationId="{36FBB77D-6521-DD47-376F-7CAE6F53450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8" creationId="{0A6047CA-FB5A-8EA5-E8AE-66B835F9E3E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39" creationId="{C680EF1E-7F4F-B317-94EC-AAF255F5C9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0" creationId="{37A0BB6B-F6D0-BF80-A39C-CBE2EB5BF52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1" creationId="{43C605EA-2F92-AF5F-CF66-1ACBB93A248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2" creationId="{700E4A59-5F8F-333C-4D04-408D5DC69D5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3" creationId="{38DAE1F5-41F2-58C7-3618-00DEC1377B0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4" creationId="{CA29DE68-5B61-366D-9A27-A85F11D449C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5" creationId="{A3DFB209-BA4C-E81B-8471-DAA1D5623D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6" creationId="{F9CAF3B3-BC04-98A9-4118-092B1D0440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7" creationId="{333D61BE-EC85-0483-102D-1BB7516F6FD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8" creationId="{94BCB5B2-141F-E896-C48B-49393C06611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49" creationId="{C3A9523A-AD30-6A0F-54BE-318478B883A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0" creationId="{E2FCBAFE-9426-FA4E-F82A-1D9436CEEF3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1" creationId="{95960082-A655-7728-795E-BD12BBC7171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2" creationId="{DB36BAEF-8433-D5D1-56CD-AD90F3ACA1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3" creationId="{AEFCAC9F-A4DF-F6D4-24DD-FE9685CC1C3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4" creationId="{5B36A56D-F557-A753-394A-31AE09376AE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5" creationId="{BDC3B76A-3229-CEE7-6B1D-4DBB308F351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6" creationId="{7263720D-676F-2188-41F5-15D908DA0D4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7" creationId="{68D45463-C533-79E9-60BB-30BD37C605C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8" creationId="{61895C52-8E3A-F142-1733-BC5C7A7B662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59" creationId="{368F59E9-E5BF-F298-A940-F4B2F2E9F00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0" creationId="{0434533E-D708-91AD-6247-9B4F49685C1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1" creationId="{0B4E74B4-23A5-6840-A4EC-625213A7CE1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2" creationId="{561D0B6F-807F-3E76-FCE6-532581E25E1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3" creationId="{38C3C864-C996-0EB4-4E0F-AD6847B862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4" creationId="{7C14B7A7-7BBA-7D91-56A5-41E60D93A6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5" creationId="{7056F787-6F61-A303-7E98-057A42A818F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6" creationId="{A6017369-B0D7-C0FA-5D6C-C86AD5181C8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7" creationId="{DD346C20-A79F-7460-13B2-131E1DE9A5C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8" creationId="{E120AACD-AF21-4154-0BEA-8ED13FE0249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69" creationId="{4CE51590-7928-2EAD-2996-C544540FC9C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0" creationId="{0B707FE0-1BDF-4871-ACA8-607857655BE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1" creationId="{8EBE09BE-5849-BE15-B449-632AA213F6B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2" creationId="{4D1EA6A6-C4B3-6AAE-CFA3-41A1C1078F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3" creationId="{81F8A6F2-ACF0-8700-C8A0-EC98CD6829E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4" creationId="{DB483072-7B44-1528-DC1A-956EBC03CFF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5" creationId="{1A95F8D8-5340-44D1-E21D-010868890F6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6" creationId="{3494D7DB-3D35-C64E-21A1-D572AEE694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7" creationId="{49C6DF2E-A6F5-C00F-AE79-D0DE5138671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8" creationId="{3F96657D-6800-66F0-3EF8-87017D91379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79" creationId="{9B687ACB-2E98-49E6-91A6-4E6E91A7C7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0" creationId="{F41B127C-0967-C4AA-4E17-92F4CF18442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1" creationId="{E7B03874-B757-D4BA-B261-5010A6408F9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2" creationId="{F7B5B467-85D1-8230-4C9C-F8A3D0FCB9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3" creationId="{0E273DCB-7465-7561-38D5-671AAC6F275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4" creationId="{A8DCC1CE-B39F-15F0-3598-749ADF4E716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5" creationId="{7F161E92-9549-368F-CAFB-09FBF633D4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6" creationId="{48C746AB-5CFF-2843-8041-E7F801E5E6D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7" creationId="{E159D0C9-F9B5-3C74-619E-A7018A373E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8" creationId="{6A574A48-D7D6-8B53-4382-661EC96B738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89" creationId="{0FD5BFF9-6D89-6E77-ED08-8D045BC6F3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0" creationId="{CEC4DB45-90D3-8BC0-B340-7DBED83349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1" creationId="{659E114F-747B-FC0B-C784-AB940AFE025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2" creationId="{55C2FBBE-0B64-5AD8-25E5-9FD542C1D9E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3" creationId="{E1B10B15-BD52-9434-F069-566993DFEE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4" creationId="{3458A2BF-1AF4-9586-5265-2FD5F943CB4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5" creationId="{0A3E2A8D-063C-A763-69B7-91C362C9513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6" creationId="{2533EC13-0352-D78F-0E9C-B3D37FFE4CC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7" creationId="{3EE8A77D-C813-944B-FD71-36DF419A98B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8" creationId="{B072CBCC-B3CC-E07F-377A-4336E25D06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599" creationId="{6DE65089-FD9D-031B-1E99-3B85D0C9E2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0" creationId="{CD6F4CED-031B-D966-04C7-EE4F7896B2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1" creationId="{98656E80-FD3A-0E1B-BCEB-468094FFC63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2" creationId="{AC31E8E8-526F-20D3-B4E9-FBD4ECE38CB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3" creationId="{DD3492D0-C4F9-4D0A-A136-F28AB8ACB57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4" creationId="{C1883C35-059D-89AD-D80F-5A9BFBA347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5" creationId="{EDB89085-4A7F-B0FA-490E-DD9C75611EA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6" creationId="{61017F1D-D058-296E-8D37-F266945FEB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7" creationId="{3BC75AC3-976D-ED92-F5DB-355DC1A71DB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8" creationId="{135AD66B-CE92-5153-3096-03B454FBA1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09" creationId="{959447CB-31FE-AC0B-FB91-D71CA30BDCD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0" creationId="{8038F666-417A-6125-B439-D7EF31FF6A1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1" creationId="{19A84770-7590-D90C-06A6-ECDB1017F1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2" creationId="{B45F097F-E5E6-7A48-0A3D-8EEEEBB303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3" creationId="{49321175-A465-79D1-9EC7-DF79138CAB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4" creationId="{22242B4F-4251-2717-E36C-38B71AB36C2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5" creationId="{8F81773E-D061-C0FB-DEDA-176C867A4DB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6" creationId="{F0F95900-48AB-D6B9-D4E7-88737630A85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7" creationId="{66BB1EC6-AAD8-19AF-2547-9B857413099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8" creationId="{1AA00023-4CF4-AD59-4308-2112FD92395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19" creationId="{95FA6350-643A-3D72-5C8C-296992D0120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0" creationId="{14877F9A-DCE2-B4ED-C857-9D2B0F36C74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1" creationId="{656CB000-AEA0-337E-4252-6554ADB7FD2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2" creationId="{B661CF27-7442-16A4-AEBD-7136A49844E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3" creationId="{C54195A1-DA96-386C-4827-0DFA7349844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4" creationId="{D6E7F676-5C23-B82E-F23B-01D23810899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5" creationId="{2D4FBFB5-8400-8A62-F91E-48FEE001BA2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6" creationId="{F5CC34F8-83BE-1688-5515-058872B9FD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7" creationId="{3D9E1B97-21DA-43DF-C4CF-633FC65BF9B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8" creationId="{F3F9434D-9325-664B-57E9-37FDC45548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29" creationId="{D98F4CD5-E93E-054E-51DB-C8B62722F0D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0" creationId="{B1E007B7-51C6-645C-9575-53C6B28E4C2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1" creationId="{CF98F6B5-CA7F-AA7C-0FB4-DEEE7066BC3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2" creationId="{4BF82AE3-3666-37EF-F603-BAEE3B18875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3" creationId="{34D320DF-2DED-322A-07BE-9E3C617F28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4" creationId="{AFCB8FCA-AFF4-2515-BE37-6C9014BD164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5" creationId="{4B511BD0-44D7-B6D3-6214-4D83798FAF2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6" creationId="{D37B5C34-ED99-DC6E-DC3D-24306BBE244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7" creationId="{F2495473-C39D-2F67-8B7A-CC2151599F0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8" creationId="{CFE115E3-E9F1-2AF4-4F1C-BE44900622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39" creationId="{5CABDE3D-9F0A-2F53-70B6-CAA34492D2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0" creationId="{C9112B30-273D-C069-3157-5AB04382BF8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1" creationId="{D2FD678E-5264-9136-985B-5095EEF0D30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2" creationId="{C98D7AF5-2887-5D04-6BA6-4A13F741F48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3" creationId="{8F6E0918-98B5-289B-5770-15E87D60EBF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4" creationId="{72D120DA-B53A-7632-801D-8AFFBD7A8A9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5" creationId="{8FEC0144-12B2-0166-6355-11322BCB7CD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6" creationId="{BB8FC3B6-F0A2-0742-90BD-F3E5C21FBCB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7" creationId="{B2BB8F05-1EB2-C162-9C93-7BB607DCF94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8" creationId="{B9EB8450-E584-C8D8-71C4-EFFF9AB6DE9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49" creationId="{39E222F3-02AB-5126-3EF5-11522FA0BEE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0" creationId="{52438DB3-D3F0-F957-63D4-F986ABBD3C4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1" creationId="{DA4A9E56-810C-5F2F-43BC-E23BB20EA6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2" creationId="{8941F4C5-8E48-FDC6-014A-61AFA79D15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3" creationId="{4853B4F7-AA16-14AC-A930-45452CF1334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4" creationId="{AC01EF69-A42B-1AA2-7DE6-DF058346CFF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5" creationId="{AF605619-00C9-4C12-163F-39497E7686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6" creationId="{6F58ABEC-9936-19CC-0EC1-04E36FAB62D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7" creationId="{48F9A2F8-0E29-7F3D-05BE-275723B7873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8" creationId="{8C3251FB-B847-206E-8631-EBED0165296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59" creationId="{1ED2497B-D0B3-B80D-95A8-A51E04C3E46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0" creationId="{367F4CAE-CE47-CFDE-5D2F-9C0FA29F6FA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1" creationId="{053E86C0-5760-4A40-5F67-D7BC5FA2F9E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2" creationId="{5DC80161-9E2C-017B-36B1-752646ABAF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3" creationId="{75345EF5-E678-339E-D2A0-82462FE2E6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4" creationId="{2124CDDA-E4E4-4794-7B2F-DD5CCD9DFAB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5" creationId="{8CE765ED-5F22-9115-E8D3-B4DBD3B43DE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6" creationId="{46C890B8-5C7F-6B7D-63A2-9E154BB3080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7" creationId="{AB3FB303-FDDE-3D7B-F743-D9796B1B5B8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8" creationId="{1D14C8C9-1526-F5DE-1877-138C30F5C5A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69" creationId="{AC273231-2DAB-59CC-F56F-7E9DE514C74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0" creationId="{EFE785F7-49E9-C0D4-E474-D01113C3271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1" creationId="{7188D65D-7239-E072-7427-AABF4AFFF9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2" creationId="{32ACD872-A44B-9602-12DA-ACDD70BD9F7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3" creationId="{D363BF4F-75AF-08ED-6779-30CC0441F90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4" creationId="{F6C574B9-F598-AD96-2478-CBBB82A4DC6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5" creationId="{1FA48CAC-76F5-78C1-191D-997F2746BE6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6" creationId="{859404D1-3E8E-7F1E-40B3-FBBDE923AFB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7" creationId="{4BA3C7EE-DBA2-DB4E-8AEF-0F22E03BCD6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8" creationId="{CF28CA6F-FC37-DAF1-042F-6B58C71DADF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79" creationId="{D21AA508-B96A-BC6C-6E59-E8FEB5B83A3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0" creationId="{FD042F06-14A7-8BBC-A3AA-F59EC3C1808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1" creationId="{3C0B4572-6E5A-B270-7078-7932B44416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2" creationId="{ADA46E35-8A12-5E22-B3B2-0D3840409CE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3" creationId="{81A8A885-B16A-2FB5-AB29-ADEB557CCE5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4" creationId="{184A8320-5F44-F6C9-F4A9-A4823D5B0FF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5" creationId="{40BBB830-C5F1-9CAB-C4D3-508FFDE61A9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6" creationId="{A6D407FF-FA87-4F93-8F5E-A2B411F7BF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7" creationId="{4328A763-0913-B288-C4AD-E9B3FAA3F6C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8" creationId="{2FE64F15-BCFF-94EE-CA5E-83D8E2EC395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89" creationId="{F7CF84CA-6DA7-5E1C-DF77-38457402A8A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0" creationId="{2AE338D0-5E35-7F09-BBF2-1315AE67F88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1" creationId="{B34C401E-ED7B-C269-B6CF-BF4F9E7F70E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2" creationId="{16DBD9AE-E450-3A68-CBD6-8EE8115CC3F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3" creationId="{B334B59B-0DFD-2F85-BD3B-DF46073BDB7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4" creationId="{CF903952-2CF7-C80A-3DE9-9050D78E9E8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5" creationId="{8490DE6E-E86D-7E14-CCD7-2AD70EF5E4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6" creationId="{8E594D19-1120-6A38-1598-0DE8A2D492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7" creationId="{23C23DFF-07EE-BB70-5793-A73AB100AD1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8" creationId="{63531101-B7D9-6147-3F40-F75FF680F5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699" creationId="{3DD9D7A0-7689-4F3B-B647-ACE3F507E23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0" creationId="{0F14BAE8-6601-2F39-BF79-2E1F82E9491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1" creationId="{E2432D39-01CB-D627-E9BD-346CF64F8C1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2" creationId="{4820EF71-50DB-F7B9-93D0-41B60147F6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3" creationId="{F787F9EF-BD7F-1C6F-DD21-E3CF72115C1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4" creationId="{C5001341-311F-AF0D-02A4-DF902C91C2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5" creationId="{448C1CF8-A057-694C-2819-1ACC5A29B31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6" creationId="{DFFCC7CA-C1D4-17E7-9BF3-05935A1A0F5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7" creationId="{3D5D4C5E-953F-35BD-F1CA-EBE11711465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8" creationId="{2AD093E4-6F90-08FA-D0EA-7483CC0A567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09" creationId="{70434F67-C7E6-33CD-0F2E-5C058743130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0" creationId="{5BE42FFB-9901-E394-79F3-BE6DF27E0B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1" creationId="{B1063E7F-F217-B006-B284-014BF0976F3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2" creationId="{F6DBFA96-CBAC-7738-B426-E81A9879B89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3" creationId="{D748A6FD-2E2B-32FD-BE2F-9E9AD2E1813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4" creationId="{EE9EEFA8-DA6D-86C0-AB33-1B25446691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5" creationId="{FABA2D9B-094C-8D72-C086-211EE9079E3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6" creationId="{88B9FC32-B2B9-684A-61B5-E617B60E6E2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7" creationId="{B346EF3E-7A3B-2912-4D49-B8820F94B94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8" creationId="{6F6F4ECD-2793-F0E0-3C55-8F981D7ABA6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19" creationId="{AC245593-D042-8804-5516-AC4039AA93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0" creationId="{CD630AE9-9667-A97E-75D2-3D404D7BA60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1" creationId="{BBCB7D79-556E-9E05-89A8-008A1C24C5A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2" creationId="{1603B6AD-703F-02C4-B30B-6B1D5DA17C5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3" creationId="{5433C9D1-CA90-F6F1-653D-5D6C0095AD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4" creationId="{7FD516A7-2DAA-9853-568A-3D855A99C27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5" creationId="{91C59531-FD66-E16A-5AB7-0C2D252849E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6" creationId="{B9EFCF0B-FD44-4C7F-3C9E-36B058A665F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7" creationId="{B82E4653-A444-1E87-0F70-2DAD16ACB2F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8" creationId="{9B81529C-E324-655E-6EF6-32EEAD83ED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29" creationId="{217FC94E-9874-CF0A-6852-0D163F105C0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0" creationId="{821C5290-40C8-D1E3-C8DB-F2B631F47B5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1" creationId="{26A8063A-3790-FD8D-4EA6-6A7C6F24BA0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2" creationId="{C183DADB-6E2A-F08B-E729-E7A7193F0E3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3" creationId="{DCBFD5B9-CBEC-251B-314B-6B22301E4A2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4" creationId="{5FD1BEAA-EB55-12C8-6B25-97BA958037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5" creationId="{F261F553-79E6-F1F6-B1DF-D91F9941AF9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6" creationId="{3B3D04A6-BFF8-7D22-3BB8-6B7EC7482C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7" creationId="{E64D60A4-A442-A433-3456-2D123EFD4A0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8" creationId="{EA126DE9-84B5-D9AD-4C10-A448A0699F9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39" creationId="{92AD259D-CC49-C0EA-C4C1-C97C0C02D0C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0" creationId="{BAAB4F3F-C42D-AC98-5802-AE4FD80CF1B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1" creationId="{7ECC4B7B-CE40-B2A9-94CD-EAA5B2E41B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2" creationId="{4E486E3A-27C9-6D86-1B4D-A4C9BA76DD2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3" creationId="{2DFB55FF-0AEF-BA62-C43C-5E3D66B1480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4" creationId="{34F9DF3E-2218-4AF9-92EE-0183BAFA8D2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5" creationId="{ED8553E7-1F74-278F-1C5D-083704D552A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6" creationId="{66D905D4-16B7-B402-DE4F-7BB9021DB2C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7" creationId="{D39FC8A9-4F12-DE8D-70FE-0B65E980BDA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8" creationId="{DF050967-CD41-4B5F-6FFA-DFAA2448D57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49" creationId="{8D2F758C-249D-CC9A-A6CB-3C22DC80228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0" creationId="{2081F571-A3C7-4B3E-90E7-A3D9FED900F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1" creationId="{5744A50C-4D64-5CAA-91BE-E779BDE9CCD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2" creationId="{B09613FF-1FF6-1A19-5B6D-865E1493B0B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3" creationId="{5C83D3C8-DEB1-6476-F229-7D5E32AC26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4" creationId="{69FA94F0-28A0-1455-E854-4148B830DFD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5" creationId="{C46CA495-2FF7-B41B-5525-51A7B56F634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6" creationId="{306CEC04-246C-C738-AE95-6B60233F33B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7" creationId="{7716AB2D-2A04-B48F-308F-FB3E94C080C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8" creationId="{0301A616-A17A-7FCD-41DF-99B608E1981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59" creationId="{A4555E29-F702-EA58-D8DB-4B1A320EC8B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0" creationId="{6EF01D38-C8A3-59A8-A5A1-586CA5E268A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1" creationId="{BFAC1B79-178E-65C7-89C3-43ED47A3C7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2" creationId="{A503B44B-8EA2-5471-BF58-48F8EC1023B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3" creationId="{F0BB4628-C5CD-F2A5-6CD4-71AE921748F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4" creationId="{6AC3CFDF-796C-63A7-1782-7D297334492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5" creationId="{F436AA7F-434B-FA40-A9F6-8B416883A18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6" creationId="{A8421F5D-68F5-C55F-3BE9-C15E8C120E3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7" creationId="{DCC1876F-D448-F8AB-B832-5BEAC14526E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8" creationId="{8922A1C4-7665-196D-D8E2-FC8A34605E2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69" creationId="{588F3B2D-AA05-3495-DB35-F3CC4DCACD5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0" creationId="{FBDBF68F-C50D-9138-3644-E22C4125E4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1" creationId="{02FFAA58-3AEB-ABE7-0D02-319B8C31DED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2" creationId="{B5BA2C1D-03BC-2E5A-799B-2DFB5CBEE4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3" creationId="{523D575C-64B7-F69D-AE50-E1E3DD00AA7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4" creationId="{C48B3F85-B5AC-5CC3-D306-FFF324AC597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5" creationId="{EF0C16BB-9A72-522D-75C0-61ED03706F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6" creationId="{3703C23E-33F8-9505-F429-C421D0D824E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7" creationId="{5C368025-2C46-8A1E-04BF-D55760D77A3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8" creationId="{09B1D0C1-1848-2CEB-F863-D485E54EB9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79" creationId="{1D9E3E21-6AE5-F97B-E313-DAAA427C334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0" creationId="{4A18082A-EC72-D8F0-FFB7-31BF137723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1" creationId="{01F1C927-6BC2-4CC6-5156-5BEBDD05CC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2" creationId="{05CC0F02-776D-C98C-F72B-FBD10D45A42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3" creationId="{05126CA3-4847-A7F3-9406-6ECBDBB4C5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4" creationId="{B3295AC4-BA47-4C1B-6D7C-6A081BE21AE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5" creationId="{D1B0F563-2CA4-2F07-0C55-8C15C86E422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6" creationId="{12560ED2-0BC1-AFA0-50E4-BB6EA28E823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7" creationId="{9C8EEFF8-E856-F0E3-0B87-4C229652E19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8" creationId="{E8EF64C2-20D8-8556-58DE-2915BC6D22C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89" creationId="{1AD089EE-23A7-EC0A-604A-50479755ABE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0" creationId="{F9754DE9-DAA3-5DEE-68D8-8D5D4DC185C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1" creationId="{BA22A9B2-1A41-E851-C441-ADC81A948DE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2" creationId="{1853BC80-C0D1-18F5-FFA5-4344FE5BE58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3" creationId="{AF030179-4DE8-B253-11F7-C845174E512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4" creationId="{61C33207-8F2F-FBD5-2982-D566CC611B9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5" creationId="{6C586F1E-51A8-F3A1-F37D-069E2DF7A93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6" creationId="{07C7D0EB-39C0-8E66-49E8-C2E4246997A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7" creationId="{269A65D2-1C4C-1C8E-03E9-F09EE83CA1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8" creationId="{588A0D33-E065-5A8F-F2CB-AE5212DFB7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799" creationId="{DBDD95BD-9707-CC32-5B5A-B4AFEE926F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0" creationId="{9DD0D5BE-B7AF-79BB-BEA7-E74765A63FB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1" creationId="{9FE0C7E1-AA6E-D621-FCE1-B92293AADC1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2" creationId="{D7AB0CF2-80A3-45AA-5526-603456AFF80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3" creationId="{2E132717-BC8D-0E4A-E8CA-EF29D3D8775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4" creationId="{672F0635-037B-C9B5-A61A-1BF21249D4D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5" creationId="{4F85A2B6-90CD-EDF0-7499-7792152CD8B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6" creationId="{48819966-25C7-9648-11A6-207DFBD7AC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7" creationId="{D77F792D-6AF9-782E-C1D0-1CFC8B28ED8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8" creationId="{2B71B1CC-3FD3-7755-8A4A-3D90C75576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09" creationId="{B1F9028D-34F7-5677-F70C-5639C98B53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0" creationId="{7C76CEF4-6705-4F8F-859E-07934779C5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1" creationId="{BFC059B2-2C98-C098-F409-BD002650563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2" creationId="{F49B9029-FFAB-6330-6B4A-80DF024BBE6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3" creationId="{A1D4E9D1-2D2D-9CC7-C58A-A93A276B2FC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4" creationId="{74D96FF8-9DEE-5B06-B6FA-B32B0EE1D47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5" creationId="{B03542A8-95F7-10A2-1C41-AB9FDBBE01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6" creationId="{57E8AD6A-A1FC-9ACD-5A9D-47454172C8E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7" creationId="{53FEB706-69DA-F4C2-818F-4B05CB5ECFA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8" creationId="{FC859939-A425-D518-AB75-5CCE99B388B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19" creationId="{604B30AB-43EC-0556-FC4C-ED7C0324137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0" creationId="{2D4ADC4A-02AC-D3D9-222C-4851775FBF3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1" creationId="{5048BAE5-D7EB-39BE-35A7-884413F8EB2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2" creationId="{00F5FC53-D943-D55F-035A-67F31E6E742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3" creationId="{2AC5BCC0-2DAD-4DBD-A742-8DC3E11BC7E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4" creationId="{AB217E70-D100-1EDB-67BF-DE666B228D5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5" creationId="{E9735113-5C45-3590-45BD-5DCC0ACC1AB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6" creationId="{79321471-3A17-1375-BD03-7EA380A565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7" creationId="{7A051CC7-7CF0-9BDE-B33E-7DB5C2DE8A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8" creationId="{30B49E5E-861C-8C1A-4E4B-8C095220C9D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29" creationId="{825C77B9-1565-D2BA-3BB6-41F60FE459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0" creationId="{421421B6-82AE-2CF0-4961-5E040ED0E6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1" creationId="{16FDEE14-875F-64A7-D484-C02298AC4BF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2" creationId="{8C992F99-F0E0-D03B-1A3A-D19AC9D26E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3" creationId="{052C19FE-E0AC-008A-641B-B62D80BC02F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4" creationId="{23796712-7752-6504-95CC-4CB9361D6EC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5" creationId="{D77AF474-07B0-9E24-E9CE-47BB092D1C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6" creationId="{B73E472D-9966-5A44-A5DD-2A962A8F981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7" creationId="{5CA0644B-3E9A-AFA7-F9B3-4E5A042A58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8" creationId="{E914871A-21E2-3F4A-E3DB-C13E04D47F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39" creationId="{5AF3A5DF-E57F-B023-AA87-D431FD48911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0" creationId="{30105398-38DA-1AE5-B125-5CEE4F8FD58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1" creationId="{4647D4B8-BD78-7676-D224-232AA162311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2" creationId="{79EA548E-AA4E-7BFA-1702-056DB2F3789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3" creationId="{F397340A-2288-D6EF-F827-722DEFD2625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4" creationId="{F52F9E12-2D00-700F-5819-181FF9F9D95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5" creationId="{A8081A0B-983C-E3CB-4261-3BE4D369F5A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6" creationId="{CE5978F2-27D2-6A10-C56B-9E79841B071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7" creationId="{96677A77-341B-6595-FD09-4B622D39DE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8" creationId="{BABEE502-5766-A3EB-9384-2B250E2C805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49" creationId="{568BF55F-3683-4824-7583-6079A3E3B42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0" creationId="{CA3AD794-A900-2DDD-B1D5-0EF94D9A429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1" creationId="{69ACA6EF-88D2-4610-2ED6-E3E179C70B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2" creationId="{08B5A408-C2D4-99BA-9796-135458E00DD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3" creationId="{6DEE741F-3673-CCA3-EB5E-34A570E099F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4" creationId="{16051D0D-F0E2-93DE-2740-2F266860FCA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5" creationId="{C7D251F7-AD82-30B7-CC23-45BE5CD468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6" creationId="{3C17402B-8894-3EB1-D752-4A6F8D57E5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7" creationId="{11808652-AC44-628C-95E1-526A3E61F2A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8" creationId="{42E9A949-9599-25A5-9B48-764761A5DBE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59" creationId="{97AFF9E9-832A-DA26-BBDD-8AFE94A70A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0" creationId="{223D7790-FE43-9138-9C7D-A6E02E86115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1" creationId="{4B45FD98-5FB3-AE0A-7B38-2085B4FD374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2" creationId="{2F4C71EA-1DA8-2130-B74F-33FB41ED4C6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3" creationId="{D8605DF5-F61F-4174-6EB1-6811567FD94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4" creationId="{0383D4CE-C7AE-2442-BFE3-EF217FE4DCB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5" creationId="{3B8E809E-A792-3AB3-64BF-DA04499252D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6" creationId="{AB068D01-53D8-517F-7D84-80C3AD71DE6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7" creationId="{FB071CD4-6D1A-873B-25B6-745EDA2E0A1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8" creationId="{8F314C63-A514-EA82-2B66-3D2933B540B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69" creationId="{3D934855-F849-48BB-2095-FE031FE6FE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0" creationId="{69E0B411-97E4-2221-4581-6EB1038E9C1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1" creationId="{5955B659-AA3A-4703-B584-45DDDC2AC28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2" creationId="{7E07804C-EDD8-80C5-6D3C-A2420864597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3" creationId="{89129C26-E3A7-6B4F-8ABE-7A9CED7140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4" creationId="{ADCE0B47-BBCB-C0C7-2B63-1A986CEEF15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5" creationId="{34B5B987-8AF2-D18E-0B5D-23326E82A13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6" creationId="{EA18BAA6-A24A-0A9A-6E5B-B569D599DCD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7" creationId="{E1768DA0-C54B-B091-BF81-5DB9BB9522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8" creationId="{94BBDEC9-63F2-DCB3-73DC-FEC1F03C532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79" creationId="{FC47A100-9EB6-2C68-2488-1A45D8C501F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0" creationId="{3505CBC9-8425-5CD3-3C89-600D00BCF0F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1" creationId="{1301F957-CD1C-8A3B-58C8-8DC68087297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2" creationId="{EF6AE738-7572-7D0F-727F-DD97CE259F4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3" creationId="{CF05FE1C-CD95-7CBE-F85F-CFD99A07A0A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4" creationId="{F6550589-6FA2-3D57-12A4-825077C5E8A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5" creationId="{186CA4F9-11F2-BB77-0BDB-2CF8DAF5F47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6" creationId="{72C3E081-378C-64F1-AD82-0DC65900912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7" creationId="{D10260FA-D6C5-C705-0C62-F8A392385D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8" creationId="{5E2EF32A-CFE9-B2EF-0E81-D1E534542E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89" creationId="{BCEFA9A6-0F35-B749-DBA7-4F5B835515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0" creationId="{7FBD611A-5E23-BE5F-03C0-9AE67F1C5B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1" creationId="{4A5781D1-0E41-645A-CD22-ADB3EF71312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2" creationId="{A926C04F-66AF-5B6C-A472-ADB331D1F94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3" creationId="{9400E688-7581-270F-59A9-FD32C323188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4" creationId="{9CD4DF4A-C3DC-44CC-F191-843E20410AE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5" creationId="{57B6728A-95AE-62A2-FD18-4D5CB8E08E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6" creationId="{BA0F1AB2-0820-AB38-E44D-BB177AF729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7" creationId="{A2466DCC-1FD9-E87D-C20E-B336B7E1A49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8" creationId="{56DAD8BD-E9B8-C047-10D7-076EEDF34A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899" creationId="{181CD708-A0B0-583E-5837-066DB73A130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0" creationId="{870D44D5-BE4F-2863-AD83-73A66EC7874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1" creationId="{DE0E0FF8-E629-CAC9-F56C-042F68EE321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2" creationId="{1234B483-C9AD-ED01-C414-5B762B7F65D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3" creationId="{AB3EF283-7601-C9D6-082C-948FBD76849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4" creationId="{23F47345-B8F8-71A9-68E3-06F93E36D6D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5" creationId="{9FC0CDB1-7946-9C2F-FB96-F66AD0F9772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6" creationId="{81360BCC-B461-B577-5BAD-B1B32C07F06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7" creationId="{66A52B1B-1716-EC9B-338F-349E553E7D8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8" creationId="{360CC50D-2396-A270-5F0A-424A0C447E3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09" creationId="{C5BD4B4D-B0EA-81E7-B96F-D33F2EEE3EF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0" creationId="{1200F164-4F40-0428-047A-BD0EFE00684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1" creationId="{843BE411-5073-7E4C-64DF-4905032E58C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2" creationId="{B70A352B-30BE-6D10-3A9C-F576F8551E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3" creationId="{37E4AD7D-AF66-2645-321C-E0E4153EEBB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4" creationId="{2423014F-26C6-9470-614E-0FBA715F254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5" creationId="{75FD3C3D-5051-DD40-F610-3A64923BF90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6" creationId="{918F6601-2FFC-2DE6-8433-084ECDFF0D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7" creationId="{A48AFF24-6120-51D0-E4DA-7AF2E80635C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8" creationId="{2E31A838-DD6B-93D6-C95E-F231464D34A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19" creationId="{281D84DE-6F59-5B9A-7D1B-390F5D8B6E8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0" creationId="{60E665E9-2D60-C333-2B51-C8459D1AD2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1" creationId="{C7DA1F0C-8C13-50C3-A148-C7E7453D26F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2" creationId="{AE1B93B2-1513-46B7-18B9-18CC23DAF36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3" creationId="{189460F8-72C0-F06B-D14C-A424B8E4E72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4" creationId="{A574BF93-10F8-6A34-2A46-C85FE1EF023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5" creationId="{1C77A6F5-1FE9-778E-383B-10C8680F634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6" creationId="{4256BD18-331C-A786-9872-AFD74B1536E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7" creationId="{B6B3FDC6-218D-DD74-72C0-A9FB99A05AA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8" creationId="{414B66F4-091E-4027-A5B9-555A93BE6C8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29" creationId="{C1078582-E12D-8E96-A9EE-B01E9E5CB3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0" creationId="{EEFACF2F-31C9-77A3-9CF1-7B9717319EE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1" creationId="{3BFBE407-1B29-A040-A4E8-075BCE8B1A6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2" creationId="{630002C3-7B52-5283-B3F2-68872DABF4E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3" creationId="{05300882-47BA-0029-50B1-266160749AA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4" creationId="{FF459F4C-B18D-DEBD-B09B-D7C62FDE166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5" creationId="{CD10E59B-CAF7-8552-529A-028C829053D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6" creationId="{B7C230D2-F251-8D08-2274-1C8221037E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7" creationId="{B2772B0F-8E2C-414F-1D8D-B146853DC7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8" creationId="{1F03C069-7D3B-3602-125E-5C68CDDDB15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39" creationId="{35548A4E-977B-FCFB-9E19-D514E0EA321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0" creationId="{81E406A9-1D21-1DDF-720E-7C8C4E3E707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1" creationId="{1886681C-1D85-7033-3AB2-552AD9B9323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2" creationId="{3A1FCC9E-545A-6332-6F3B-95E6A636E56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3" creationId="{FCA5CF8A-8622-5417-A48D-F561C88B31C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4" creationId="{B244883F-FC35-912C-8CD4-643E963D23F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5" creationId="{FE01CD28-E112-2EF9-0630-C681872D23A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6" creationId="{5890AB9D-BEBC-B560-C189-76678C6F07C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7" creationId="{9DCB9E64-7B2C-979E-0842-1C0D4F020A8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8" creationId="{1F65D95A-2BDE-E737-F201-B10E02B11F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49" creationId="{C298DBBF-456E-ADB5-5417-E1899F78F8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0" creationId="{B4A8CC91-3FF1-1858-2D37-E320ECB19F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1" creationId="{1A03B601-AED0-BA11-2104-DBDA2801056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2" creationId="{AF8FBB39-9524-3C23-A1AA-9F53B8B26FB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3" creationId="{E29A793B-F319-84FD-8695-D31AC8B8714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4" creationId="{846937AA-B1BE-EB11-1167-539F89FDBAA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5" creationId="{29884648-DDB8-153C-D1E0-E3CED7D35A0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6" creationId="{19B1D1D8-A10B-D9A7-887C-F8C328ADDE7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7" creationId="{4954B76A-EF9A-6465-3946-C20857DDD2E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8" creationId="{B15D1D4F-B10A-39FD-6F5F-CB39F3CF480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59" creationId="{722DB143-54A8-BAE2-16D5-E5DD33D858D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0" creationId="{6D97A4DD-98E7-024B-B72F-086E141D65E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1" creationId="{25918C96-D47F-C5C8-37B7-553A959A49C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2" creationId="{4B017E91-0D92-A1AA-4319-FF2A7F3BF92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3" creationId="{C1CC24E4-E78A-864E-F12B-D09D3CF6617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4" creationId="{78FC7B7F-DC48-B268-5668-62F2C879867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5" creationId="{D93EED92-03F1-5B38-3C86-400A9A42AB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6" creationId="{58898609-399A-874E-E44A-6DA1B5F37A3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7" creationId="{5F3C3058-0C9D-122E-8683-1C47D10846F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8" creationId="{7F0250BC-CD7E-F298-4688-63CFF7FC2BE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69" creationId="{C6BEA6AE-40B1-31FC-9198-633BF424CAF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0" creationId="{EF652954-1D3B-23E0-C09F-46179C8DC6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1" creationId="{3DBA0A7B-4B12-7B8D-9AE6-1C3AF113514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2" creationId="{36B21DE5-EE78-829B-316C-317FCB936F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3" creationId="{822849CB-5EE9-7BE7-D16A-BD15CF361EE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4" creationId="{B988FE8E-3B4B-CDA2-7250-C357CC4E6C4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5" creationId="{14DC9BE8-903F-AB8B-CEE0-25AB4B792D0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6" creationId="{224B8EFF-7264-1058-ED49-592F7453973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7" creationId="{F50EC4D2-6F00-7A26-F53E-72074DE61DB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8" creationId="{A9F3FF5E-4399-BDD5-6D80-803FC6B142D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79" creationId="{220705EC-3F4C-F436-B340-1B1997D5483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0" creationId="{CB6EAC59-510D-AB98-A9B1-AD0504285B8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1" creationId="{7EE33590-2381-1092-49D9-01282E48BEF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2" creationId="{0C8FC261-1F6E-1B2B-D490-089F2F636A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3" creationId="{D3EC2E93-9C9E-A817-E70C-8E7A255610C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4" creationId="{A5342CB9-5A70-9834-5F60-E7E4F02AD93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5" creationId="{A8443B25-8126-EBB4-E606-0AA508C904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6" creationId="{4618FC67-E71E-9069-F6E3-655526C1740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7" creationId="{C008DA4F-189A-FEF9-13DB-A95175463C1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8" creationId="{8E14C08E-5F22-CDB6-110D-348F36B1503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89" creationId="{AB0AC50A-0610-922D-5C6E-FB56C6AFA11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0" creationId="{19B5FB00-8A0A-CF03-6E9F-A3A1C8D8C34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1" creationId="{897C12E9-2DB4-1C3F-B3AA-6C49FF02EB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2" creationId="{6C689F0E-8FD3-7C7D-9610-0AAEDD77A26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3" creationId="{B0BE2CC9-2427-A891-9CC3-AD05C68FA37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4" creationId="{F0BBD640-8B14-5C89-A4DA-9B29406374F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5" creationId="{43CD5EED-9AD2-3EC9-F7E2-74FBF633F14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6" creationId="{9EE3823F-C46F-2E82-36CD-E17E48AEA21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7" creationId="{29C96A6C-2ED4-3E7C-BAA5-F7B8BD3E083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8" creationId="{2EF19014-598E-9FD3-5A1D-D43558C028B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5999" creationId="{50E8DB94-1806-9C57-CEAA-693DDDBC1F2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0" creationId="{9DD9013C-B703-ED7C-6C78-ABFECD8E32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1" creationId="{E7BF4B67-E6FC-A7F1-9583-4475B577A6F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2" creationId="{AE15EC9E-3F18-6275-B903-38F3D032F95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3" creationId="{B5F7C67A-6729-D850-061D-7B21E391D94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4" creationId="{64215656-E0E9-A5E1-4F62-E0BB52C49CA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5" creationId="{4CC46EF4-51B4-336E-9F13-6F9EC1C7A3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6" creationId="{7E2423DA-47A2-725F-7539-1A61F5C6323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7" creationId="{9D697840-C479-63D5-B171-83029994623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8" creationId="{FEA4C629-9B61-2C8F-28A8-61530DAD9C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09" creationId="{C151B764-38F6-8F4E-E8C7-541E9034FD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0" creationId="{78830A42-13E8-D704-36D9-894F83166D1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1" creationId="{70F4A2DE-BB03-A3EB-C5A4-1CE8057B3AC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2" creationId="{1AB2D2BF-ACFF-2951-CB51-E4E2D022693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3" creationId="{8A47977C-2177-3FA5-ED23-F079681F029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4" creationId="{131AEC5E-0C82-B2E4-8D53-40FDC20670D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5" creationId="{E7FDCC4B-23FE-D80D-9676-586DA4CC37F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6" creationId="{4C9E6564-E1D1-7D73-93E1-00AF85B960B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7" creationId="{B33C03FA-FED7-317E-80B1-0F8628962B5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8" creationId="{42D9A7E4-16CB-5A1E-3A1D-B2CAA53A824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19" creationId="{A22C1F30-88CC-C0BB-1779-D94DF7A33DE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0" creationId="{C66C3AC2-1CD6-9BE8-30A5-70E569C481B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1" creationId="{E9BD3572-6196-292C-8B9E-B02EBDB6242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2" creationId="{33ABB7F3-C772-E301-0050-9D87B64B244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3" creationId="{7F04CDA3-89B2-9893-2DE0-B8DEF75A5C8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4" creationId="{EC0985AC-F48A-A7D5-B6DF-004E31B8AEE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5" creationId="{FD39D4B0-EBCD-5F62-AC9A-2CF69904C44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6" creationId="{CB0E642D-12D3-0F70-72B6-EE9038AA836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7" creationId="{C4C85EF5-3CDB-D1B7-FA2A-B968477AAFF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8" creationId="{3CC185F4-ACA8-F60B-FA64-F26D9BE8DEC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29" creationId="{7CC07B1F-DBC7-2A2F-F1E8-1125687A7C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0" creationId="{4FE24533-0D72-28E5-B9BA-EC4ADC462C5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1" creationId="{A363F878-538C-9F08-154D-2841B9BD968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2" creationId="{DFC834B7-04CD-29AB-30F1-B3745C6F867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3" creationId="{CAB665BC-8FB2-52A6-B51C-BE9668A50F5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4" creationId="{03A82D90-0654-5576-6945-7AB554FD5A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5" creationId="{F048F279-77FB-ED93-F8D5-AEC7569C93C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6" creationId="{80A7DB7D-B6DF-53BE-D00B-9982871BF0D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7" creationId="{642FFAD3-E9B1-4E24-C39B-C6DD34992D4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8" creationId="{103022D2-9AED-05E3-58CB-7C15928DE9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39" creationId="{C4ABEDCC-4B2D-91BB-851F-186AD27092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0" creationId="{1CEA28F1-1D8F-6C99-6002-E554948F230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1" creationId="{8A3EFBB3-1FF4-01D8-69C6-FFFC5D6C276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2" creationId="{2485C5FE-AC49-57AB-411F-C4BE72B2E22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3" creationId="{46D86404-B8FF-7120-4D8C-D559B1F5E51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4" creationId="{EC063C5F-3EF6-43A1-5CBB-5373CAA7246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5" creationId="{2BA7A579-9FFC-1E95-02C5-3EE448036EF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6" creationId="{44B9FE3D-830C-452F-508B-E11CB6F86F5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7" creationId="{801880FF-4236-867C-3FD5-2E79396C88C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8" creationId="{C49D68E7-1655-3433-E531-3EA9F62C5BC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49" creationId="{94875888-6831-3B1C-1E31-5084F8EDA4E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0" creationId="{3DB4B354-BC25-EFEC-47EC-C85628D57FE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1" creationId="{193FFAE6-DB72-C070-0EDC-31EDF98FE6D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2" creationId="{35938AD5-2E01-95CD-34C1-37EDE0EBA95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3" creationId="{D694DF98-6D3F-E77C-E9DA-90B79EADA73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4" creationId="{55D8EC21-1C2A-6DE6-EDBB-3294D46B627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5" creationId="{C4B49D43-7AB0-75FB-3940-8BEE7D86EE0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6" creationId="{461149FD-50EA-A3B4-4837-4606FA160D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7" creationId="{8FFCDFA2-05B6-FD61-C4A7-38EE2420A2D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8" creationId="{FF6349E4-5588-37CC-793C-FC6460FA2C8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59" creationId="{543A8629-AD4C-DAA7-2D87-ABB24F352A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0" creationId="{68A3CCCD-F23C-A008-6A57-F8A77D85934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1" creationId="{E9C2FC1F-F6FE-C392-2577-FA85D1E5376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2" creationId="{4B6EC26F-299D-0622-614C-D1EA4A2DA48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3" creationId="{ED070E87-A6BF-667A-F211-FCC2DB45976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4" creationId="{44D46BB4-1998-0C02-C027-60694313FC3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5" creationId="{75E1A100-F8A0-8169-7CD9-A522366001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6" creationId="{FE3B2EEE-976B-A7B1-6B78-5D4DC094E4F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7" creationId="{22D57C3F-8CE5-3375-1096-F5F81463752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8" creationId="{C16815B2-1505-9EB0-E3C9-2D67D47B425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69" creationId="{7FEADCFA-610E-D44C-BE60-73AE5A5650B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0" creationId="{53575663-D0B9-6FD0-151E-F8448DB38BB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1" creationId="{E38FC20C-549E-486D-7675-9BA25BDC4A1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2" creationId="{85D34F9D-8509-3B85-83ED-05A105D852E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3" creationId="{D5720ED8-2F38-ABCF-9932-6912AAED539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4" creationId="{271B23A8-5F3A-15E4-6916-B6B9AFF9AAD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5" creationId="{6998536C-3B73-308B-4B89-98E219E53FD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6" creationId="{D332EE96-C756-CBAD-5B77-58A06ED052F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7" creationId="{4E4DF563-76D1-8259-2715-6A427C064E5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8" creationId="{7B87C5BC-A5AA-03D0-2813-DD2527F86C8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79" creationId="{37E82824-695D-3C63-FF83-DDCFFC73EAB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0" creationId="{383BAD4D-CDFF-A9D7-5494-51A222032B5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1" creationId="{47D6BED8-3CF7-1A44-75CC-DE27AEFF179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2" creationId="{5E30C111-59AE-CE31-B5B8-6FBFB8F5075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3" creationId="{D9CE81C8-855F-844E-F22A-C440931BF6C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4" creationId="{B0E810B8-E68E-F95D-6208-0786171ABB0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5" creationId="{737729CD-0B5D-0251-B17C-B396415506F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6" creationId="{B6F8A0C2-C7B4-73B7-3533-B24E077DE39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7" creationId="{7A6832AE-4248-4422-96A0-3D9792B27D7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8" creationId="{F021D871-AA30-3FAB-8AAC-42DC0C4FE98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89" creationId="{306D7B85-6FB1-CEDE-540B-41B5B6B2E0A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0" creationId="{E3BFAB5D-4117-937A-DDBE-9C7F70720AD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1" creationId="{7C3EC7AC-75B2-501C-35AD-14E8DD5BA31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2" creationId="{6AF77B49-EB33-4EF2-68C9-FF354809CD7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3" creationId="{0F98B6D6-9D06-AF8C-580A-6BB232FF9AA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4" creationId="{C4C58EE9-C838-5084-0FE8-A894486BDE0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5" creationId="{3B652CB4-1174-66D4-ACA3-1AC217AB32D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6" creationId="{2049F663-2235-6DAD-6A32-23EE376144B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7" creationId="{6989BB8C-0F62-FF0C-E4EF-6099D3389FB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8" creationId="{DA70439E-870C-4CB8-671D-91D3E8337D3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099" creationId="{7FE2A158-B9BF-7B46-7100-67D24E003D3E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0" creationId="{F0289F5A-9894-ABE1-CD43-20A606BDC18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1" creationId="{78444835-BC6C-7A10-E5CC-8888DDD42F01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2" creationId="{8204713D-706C-F2BD-845F-C110D97BE0C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3" creationId="{1F427090-6D56-1A2D-91BE-3F3FD533570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4" creationId="{E8D50383-1146-C055-FE95-BF8B9EBB48DB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5" creationId="{8FB8E118-A922-BB63-7AF6-9090D47FFD2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6" creationId="{D6E0795E-B6B7-BE76-2571-806E9A1EDF50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7" creationId="{7F75BC9D-B595-0A30-5767-D5844BFAA4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8" creationId="{55E1A0E5-D2EC-AB6F-E65B-8E83058FE70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09" creationId="{D6495742-E28F-8988-C1FB-249DE98DFE95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0" creationId="{1145F5EF-5DFC-9FB3-4670-268EA4CADDEA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1" creationId="{C2601028-3060-6853-E959-A8E28EF690AD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2" creationId="{D997626C-68F5-3DA0-A9DE-4D7DE3D542B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3" creationId="{37874691-20D3-44F6-9097-2A7E75A1CE8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4" creationId="{6857FE19-AD1E-3920-201A-6D23ACB34E42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5" creationId="{005937F3-F6C6-EB24-C63A-B37683B22D4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6" creationId="{65B6CC78-3C72-0D03-724A-5EAF8CCA75A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7" creationId="{69A0634F-3EAE-625A-3EEF-C5CA1D97C987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8" creationId="{9E1B4E5E-22BC-6FB2-B59B-A9495B449E5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19" creationId="{F0A84CF8-E880-A9B0-AA5E-AA39DDBC85A9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0" creationId="{F94E6A2E-B4A8-4923-DFBE-5CA6145F7A7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1" creationId="{28F7E9DB-CB1B-3606-1EC6-6A33E6E05014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2" creationId="{7288C4D9-2FEC-DAAB-EC8C-AC9B694C5276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3" creationId="{780F1723-4A5B-188F-3384-05DCA30F0168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4" creationId="{80B843FF-E60A-BB2F-69FB-323F64E13763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5" creationId="{0FD8915B-9E35-5C29-8C01-B36CAF38BF6F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6" creationId="{A36B67C2-F9F3-3BE6-B63D-8D8B399A69FC}"/>
          </ac:spMkLst>
        </pc:spChg>
        <pc:spChg chg="mod">
          <ac:chgData name="Paul Alexander David Contreras Correa" userId="46ab78b9-50f5-4332-9c68-f020638a5c93" providerId="ADAL" clId="{492243C1-D9C3-4320-B473-F3BBAC6684C4}" dt="2024-11-29T12:49:08.013" v="749"/>
          <ac:spMkLst>
            <pc:docMk/>
            <pc:sldMk cId="783865108" sldId="277"/>
            <ac:spMk id="16127" creationId="{DCE0F073-B6C7-69AB-F46D-6476D02DFD9D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1" creationId="{FE3C4293-66F4-E9ED-50A9-B8E19B6675A7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2" creationId="{7E540309-ABC6-7C03-9024-06826B0008C7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3" creationId="{DA4364F0-980C-C0D0-CD7C-AB147FC66D48}"/>
          </ac:spMkLst>
        </pc:spChg>
        <pc:spChg chg="add 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4" creationId="{BD55CD7B-6212-4423-34C1-16A1497C5F02}"/>
          </ac:spMkLst>
        </pc:spChg>
        <pc:spChg chg="add 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5" creationId="{7249DF41-0D5C-8945-A76C-4FAC36A5A4A0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7" creationId="{0DCB0717-C2E7-D7AF-13C8-AC01646DD32D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8" creationId="{00B3B9C7-7EF4-7C29-BDB3-CFD540C5E1F1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39" creationId="{59417FC8-3AE4-0CCC-8621-B75F26B19962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0" creationId="{F78A3BE8-7C8A-0FE9-8FBA-695A3C2170BE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1" creationId="{F4316F12-7898-406E-00BA-6F2F38970922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2" creationId="{A4F2F297-017E-19E7-9ABE-FE371BF54FDD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3" creationId="{32F25AD1-D062-A4DE-EA5D-295832A26A3A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4" creationId="{72CD5A85-1052-C910-3050-A3AE95A80923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5" creationId="{59011199-AEE4-AAA3-F50D-C4E69CC42DB7}"/>
          </ac:spMkLst>
        </pc:spChg>
        <pc:spChg chg="mod">
          <ac:chgData name="Paul Alexander David Contreras Correa" userId="46ab78b9-50f5-4332-9c68-f020638a5c93" providerId="ADAL" clId="{492243C1-D9C3-4320-B473-F3BBAC6684C4}" dt="2024-11-29T13:01:21.576" v="778"/>
          <ac:spMkLst>
            <pc:docMk/>
            <pc:sldMk cId="783865108" sldId="277"/>
            <ac:spMk id="16146" creationId="{C73528F2-E0EC-5523-498C-571666DD6EAA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48" creationId="{A301E3CF-3AFB-3695-E168-A79F6C2615F1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49" creationId="{6D727D22-A811-5CB7-99A9-A506DFEED833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0" creationId="{B918E124-507E-E0CD-3436-5B5DA22D1EC6}"/>
          </ac:spMkLst>
        </pc:spChg>
        <pc:spChg chg="add 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1" creationId="{C9CF1E9A-6B48-4D9E-48DD-8309C75D2A59}"/>
          </ac:spMkLst>
        </pc:spChg>
        <pc:spChg chg="add 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2" creationId="{F0E34FD1-C4D5-14B4-9D96-031F49E082A3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4" creationId="{A5CAECB8-6DA6-73FC-49EA-C8F30D20FF6E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5" creationId="{681C897D-D3A4-573B-5F78-E14EA5052758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6" creationId="{676ACCC7-C1A0-46ED-2593-B657FD878F5E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7" creationId="{FF8627F4-67D1-D895-73C9-183EB2954125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8" creationId="{1FAD9FA7-7FCD-9956-EC8C-2EB0FF4D2E61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59" creationId="{92F8F099-07F1-9AEF-C1B9-A645665F2918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60" creationId="{9ED228DB-7237-50E6-4C27-353EBD90DA77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61" creationId="{AB8F0413-6687-FB48-DB38-D316DAD08C64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62" creationId="{C221E7BA-3F38-9FB6-A179-98D5A2A4162E}"/>
          </ac:spMkLst>
        </pc:spChg>
        <pc:spChg chg="mod">
          <ac:chgData name="Paul Alexander David Contreras Correa" userId="46ab78b9-50f5-4332-9c68-f020638a5c93" providerId="ADAL" clId="{492243C1-D9C3-4320-B473-F3BBAC6684C4}" dt="2024-11-29T13:01:25.159" v="779"/>
          <ac:spMkLst>
            <pc:docMk/>
            <pc:sldMk cId="783865108" sldId="277"/>
            <ac:spMk id="16163" creationId="{11311A5F-9EF4-BD57-9443-DB820B2D8A27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65" creationId="{A1BD1172-E489-1026-2D33-61A60B0B9F28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66" creationId="{077F56AD-2B1E-6893-0511-FCE2A423BEF7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67" creationId="{300DA32E-3A3C-EEF1-52E2-E7AAE11A5146}"/>
          </ac:spMkLst>
        </pc:spChg>
        <pc:spChg chg="add mod">
          <ac:chgData name="Paul Alexander David Contreras Correa" userId="46ab78b9-50f5-4332-9c68-f020638a5c93" providerId="ADAL" clId="{492243C1-D9C3-4320-B473-F3BBAC6684C4}" dt="2024-11-29T14:02:04.091" v="1275" actId="1036"/>
          <ac:spMkLst>
            <pc:docMk/>
            <pc:sldMk cId="783865108" sldId="277"/>
            <ac:spMk id="16168" creationId="{69978C30-498B-AF9A-DED0-D98E2730A3C6}"/>
          </ac:spMkLst>
        </pc:spChg>
        <pc:spChg chg="add mod">
          <ac:chgData name="Paul Alexander David Contreras Correa" userId="46ab78b9-50f5-4332-9c68-f020638a5c93" providerId="ADAL" clId="{492243C1-D9C3-4320-B473-F3BBAC6684C4}" dt="2024-11-29T14:02:04.091" v="1275" actId="1036"/>
          <ac:spMkLst>
            <pc:docMk/>
            <pc:sldMk cId="783865108" sldId="277"/>
            <ac:spMk id="16169" creationId="{0EA1EAAC-9D2C-2AF3-CFE3-1B3EB6887BAB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1" creationId="{13F47672-1346-9E4C-3550-60850E16EC3F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2" creationId="{C31342D9-0437-D720-FF01-BE9E02D9FF5C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3" creationId="{3303DAAB-D479-8217-7D74-CB6796AC8DAD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4" creationId="{F74CC85C-B5AC-E688-BEB4-E7FB0C62F9EF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5" creationId="{55168588-6587-7524-EFBC-5B0EF4F9376D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6" creationId="{E793D0EE-0D99-B184-062E-1DCB1E808803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7" creationId="{A6550BC0-AC4A-E45D-1DDD-E086A2C5E5F3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8" creationId="{87AB24CD-90BB-82D6-B1FD-A5FA59B612A1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79" creationId="{4F4B32F7-1B17-94DF-C5A7-E98523087168}"/>
          </ac:spMkLst>
        </pc:spChg>
        <pc:spChg chg="mod">
          <ac:chgData name="Paul Alexander David Contreras Correa" userId="46ab78b9-50f5-4332-9c68-f020638a5c93" providerId="ADAL" clId="{492243C1-D9C3-4320-B473-F3BBAC6684C4}" dt="2024-11-29T13:01:32.341" v="780"/>
          <ac:spMkLst>
            <pc:docMk/>
            <pc:sldMk cId="783865108" sldId="277"/>
            <ac:spMk id="16180" creationId="{AF0DC8DA-8B85-E057-0E88-4F64598BC9B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182" creationId="{E6C722C5-568F-24C7-533F-B53037E414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183" creationId="{2BE13BA3-94F6-61E5-D3AD-D5A5F3831852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4" creationId="{5B12C83A-8CCA-968D-4D2F-73182F4A6272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5" creationId="{88FA98D9-3F8C-4C4D-16F2-268AB78936A8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6" creationId="{B4F29086-990B-CCD3-BDC1-F344BF7CDB10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7" creationId="{1681AA2D-E239-7765-6611-8CF08AEBF201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8" creationId="{D2638D7A-5BD0-E369-CD31-1B4F8D569D9D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89" creationId="{DBF38F05-2C15-3C33-0098-EA57B543ED87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0" creationId="{D3FECEF0-E111-1766-46AC-1E725094813E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1" creationId="{026F320E-87FC-F878-A592-625D68A21448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2" creationId="{75EF01EB-9CF5-82B6-8146-B9BE75BD9050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3" creationId="{2476E48B-7DD0-64D0-CAB5-FAB3A7ADACE3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4" creationId="{40E8E54C-45AD-61F4-B9A7-EED8F4C4BA5D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5" creationId="{0229D361-A2CB-EFE1-6C27-1D3AD5F7A0D8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6" creationId="{6AA6239B-AFAC-2D64-21C3-ECA9C558C4B9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7" creationId="{6979FB43-5DA2-5EB2-A155-4DBC9FD2ED8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8" creationId="{6C4D2A28-8766-EA4B-4B6C-58B21C9C81AA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199" creationId="{6CA1589A-5B33-0EE9-BFEB-447639F2EC72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0" creationId="{B6DDA30C-61BB-35BE-DF49-6ECC353BDC6D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1" creationId="{488D4E32-2E99-7F1D-DF83-9F9119DA9A24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2" creationId="{F69D704A-08D8-48F2-E255-314F026F3FBE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3" creationId="{9610B0CF-4088-F9CA-EDF4-056715BDD532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4" creationId="{F99837CE-AB8D-15CF-7551-1BDED318E3A6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5" creationId="{69613BEB-1BEE-FBF0-5D48-073BEB0A8AB9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6" creationId="{25A3F9B2-DE85-5EC7-36DB-4C5C977F2A7E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7" creationId="{1EA5C902-C47D-E4F4-FC25-C664B46180A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8" creationId="{39126100-5935-F58C-D161-666B570E9762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09" creationId="{FEFC2DD6-5CFC-1AC0-8311-78E3DB9FCE2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0" creationId="{0E22F54F-17F1-C0ED-0DA7-9ED0F166FBE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1" creationId="{84760C38-5BEC-F89E-9595-10D62DE5053A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2" creationId="{BF4ABCDD-FC35-A05B-B296-2BF94EDA9B8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3" creationId="{2D987CFD-E809-73D4-C036-850219578535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4" creationId="{6B10CAAF-EDFE-6923-B8BF-D88D04161C6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5" creationId="{3D4BCD89-AD8A-56DD-0784-0D09B315CF8B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6" creationId="{4CAD60A5-4B84-422D-254E-BB2F541E1B13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7" creationId="{AD18B4F6-75CF-263D-DA46-A39AAD104FF7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8" creationId="{CF94FD3D-33CF-77DD-B65E-08C366379A5F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19" creationId="{16046C4B-223B-808E-E04D-FA315F18DDF1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20" creationId="{484DA155-2CFC-B30E-07C2-4396F88E132D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21" creationId="{C79F0682-A68F-615D-FBF8-5540A71567D0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22" creationId="{803AB881-BF41-E18C-2CF2-B3450EFFC568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23" creationId="{CE4A6D74-AAC2-72DE-C3CE-EEF223902ABA}"/>
          </ac:spMkLst>
        </pc:spChg>
        <pc:spChg chg="add mod">
          <ac:chgData name="Paul Alexander David Contreras Correa" userId="46ab78b9-50f5-4332-9c68-f020638a5c93" providerId="ADAL" clId="{492243C1-D9C3-4320-B473-F3BBAC6684C4}" dt="2024-11-29T13:03:09.344" v="794" actId="1076"/>
          <ac:spMkLst>
            <pc:docMk/>
            <pc:sldMk cId="783865108" sldId="277"/>
            <ac:spMk id="16224" creationId="{C4EF9484-3EFF-7917-CC52-2DC94F33116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26" creationId="{C994237C-4016-A776-C1CC-BA3A932175E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27" creationId="{601EC8AB-9879-9AB5-E994-AAFE90523EE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28" creationId="{0E53D992-E0FD-F24A-AD25-1CD9649A4BC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29" creationId="{DE1908BA-76AB-5853-C026-8F3F33D6B03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0" creationId="{93297D87-7EF2-76A2-365C-150081BA75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1" creationId="{2CA4D6A4-BDC0-9A76-7DF6-BF98C4A4D4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2" creationId="{F4C48CF2-F07E-ADFC-FC98-5216E4E363E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3" creationId="{C82C3725-559C-40E5-D078-397E6E0466C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4" creationId="{8486F822-159A-5046-34E2-C71D23548C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5" creationId="{83A0E938-4CC3-E3E6-AE3F-C1022F513A3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6" creationId="{1C35926A-C36E-83CB-2ED1-4ECD8D5CF5E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7" creationId="{539BD368-624E-37D7-6B50-DD24372A7A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8" creationId="{77E67B7C-FFA9-FB38-942A-F5F9BA22E7D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39" creationId="{6C14535A-8D14-124A-CE28-930BD015036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0" creationId="{E9FCE8BD-650A-33AE-5829-AA0411E1B3D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1" creationId="{575731BD-8E6C-81EE-8125-A67A8E4C5EB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2" creationId="{868F9CE7-E05B-075A-7335-0D647FBDC32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3" creationId="{6EF1262A-237D-A4F3-D71B-556DEFF3ADB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4" creationId="{5D044620-AD78-512B-1FCF-E604D10A4BD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5" creationId="{78F7FB13-6E1B-1EE4-0CD8-45A64C4015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6" creationId="{8BB231AC-E4E4-C2D6-D8EB-B011C715706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7" creationId="{D8FB1AA8-EE87-D78D-0A0D-F47F4CB924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8" creationId="{F74773B8-B823-CED5-B095-5C022187C61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49" creationId="{10CE9C5B-1968-E5E8-3049-59F6716D659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0" creationId="{23C1C861-BB5F-2271-50EF-C45FD1EDDC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1" creationId="{11F81A4D-19B3-3FEC-38A8-8869C205D87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2" creationId="{30FD48F8-3E08-85F0-49EB-CDE39E16A1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3" creationId="{DF1ABBDB-2A8E-B9DE-A514-4280A26053D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4" creationId="{10754BAD-72B3-FD34-8D9A-D638CE7ED0E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5" creationId="{DDB159EE-1BAE-B56B-604B-316626CC34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6" creationId="{B6284120-1E8C-C6EF-9C3B-256AFCFBF6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7" creationId="{77D28B0D-DDC4-8BEA-F1D5-6FE32C159BC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8" creationId="{239A0FA8-7C1C-D74C-C7D5-52679CE52E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59" creationId="{4A799A9A-A1B2-82AC-1322-F02B07A630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0" creationId="{EE1D416A-0F3E-8EDA-C228-41960E6F07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1" creationId="{E24D09D1-2AB5-9E9E-F709-2F2325AF83D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2" creationId="{A6EFE2A5-2741-E0DB-50A6-E0F82F2EF64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3" creationId="{BEB86F8D-14B0-4BC5-3988-00D7765AA74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4" creationId="{C556B158-3C1A-4724-2417-CC4988E9269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5" creationId="{4EC7F03F-4F15-4FFC-BA1C-18E972BA12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6" creationId="{983CFAED-579E-6848-A7EC-6B30DCA1C42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7" creationId="{BA24E563-B309-FA3B-022D-92E32CE0B6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8" creationId="{A57FA80F-36BD-B31D-60E0-3D91EC24968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69" creationId="{B3AE0E45-4299-E8C3-B33B-FAAF83E73F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0" creationId="{640FDC96-2236-0816-3DAE-8CCAC6066A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1" creationId="{63172396-0A3D-F9E2-F694-2FFD1DD80CA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2" creationId="{5131B669-6897-36D3-6013-0DB774FB37A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3" creationId="{34114BC7-1CD5-D354-6974-81C565EAE22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4" creationId="{3ECB1F7B-A638-1644-1DE4-6A0FAEAC93F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5" creationId="{4528A376-4B65-76C7-9DA8-42B92B7F4A4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6" creationId="{C3A94CA1-6620-E2DF-E441-5238347B64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7" creationId="{EE0A1C25-EEF4-F970-0333-980FDD58EAC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8" creationId="{2E1874E0-938D-7D32-33E8-B2B255C2211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79" creationId="{98497558-0942-435A-B1DB-EEEB00FE8D8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0" creationId="{2E29C3CC-2A29-A9C7-78F4-77D7C86E532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1" creationId="{0CA79DB4-3475-2884-CACE-CFBF391D6A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2" creationId="{A3EC4D8D-703D-AFE7-B576-961E5266663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3" creationId="{36799D5E-D1B6-4F79-B521-B7FED8E6616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4" creationId="{797CAB0B-BBC6-A138-9E23-1EC268D82A6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5" creationId="{82962F51-71F7-8F99-BF68-FC3C2D3F0BB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6" creationId="{AA058A78-BB39-4417-95C5-202A7819FA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7" creationId="{1D9D11CE-5048-26B0-3FD5-2C75E4A580F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8" creationId="{3C398F4C-D897-773B-66D4-4EC00C2C5C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89" creationId="{6A0529F2-1DF5-BAF2-AD43-09F7A5BC86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0" creationId="{B0B98F1B-394D-F5CA-31B3-2C7F14630FB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1" creationId="{F74A9035-9C04-A21A-5FEE-723213116C6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2" creationId="{2DBC4443-E7F5-911E-CC7B-FE917D2BD04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3" creationId="{5E2515AC-9202-93B4-6BEA-C2763A2D2E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4" creationId="{5D62BB65-0CB6-F13B-7010-18C30869BC8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5" creationId="{5EA2529B-AE23-3E89-B110-A0A3D777A8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6" creationId="{A9727080-F1F0-6286-6023-8A022725BC6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7" creationId="{B15CE54B-59CD-1C11-6650-A4D39E0FB89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8" creationId="{1B8CB02C-69A0-8AB8-CA5B-A14DC7D33FF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299" creationId="{958AA87C-479A-AE5A-B237-C7BFE0FBFA0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0" creationId="{E091C3D9-8EF8-0047-489A-50968BA525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1" creationId="{57642BFA-D221-F6E7-75CC-68C997830F8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2" creationId="{41494F57-3B4E-B54C-4397-D89A56539CC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3" creationId="{C41AEA50-8692-8840-86DE-DA3D1D2E60E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4" creationId="{0EE3B70F-AB47-B354-4E8E-2AB71A7411E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5" creationId="{2406C17A-DC6C-5B39-4EAF-0D07B12F9B4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6" creationId="{861161E4-6802-0A2A-E4D8-441A6499495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7" creationId="{225B613E-BA1D-3121-6751-DE6A6F59088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8" creationId="{150666D5-EFE7-AE1F-73A1-7FAA487376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09" creationId="{A51F180D-30B0-A526-46DF-E4AE09E97D4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0" creationId="{061F03DA-C175-3AAA-11D3-2C6C40AD6C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1" creationId="{90AC0039-B403-5314-9D44-0BDBE51571E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2" creationId="{F22A4B2E-2AF9-5E06-789B-23A772CEE5C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3" creationId="{546BA99D-9663-D8A4-BDD2-70B1CA858AB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4" creationId="{09B36055-B1E5-2D2A-187E-025F3EF0E07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5" creationId="{392E5833-6473-4AAC-AAFF-171B28200C5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6" creationId="{94D23934-68FF-3C9C-45FF-2BDF634621A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7" creationId="{BEEC2CD2-CF18-E10D-24A5-69794E07833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8" creationId="{138026AE-75E3-5A1F-0C50-8CEB94EA2EB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19" creationId="{53E1FE08-055A-2B55-D814-0B669A0485B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0" creationId="{013E59E5-2233-7A7F-4379-D1D6AC70D80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1" creationId="{0206D5E1-2B6F-BB1F-BD91-3E9EB7A9637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2" creationId="{8D373E19-5686-48A5-FEA8-47C6276E7D5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3" creationId="{D284FED6-2895-EDB6-36C5-DBE4327D51A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4" creationId="{F110FA43-C142-4DF1-A648-06A59128615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5" creationId="{18DAA799-1CC3-64CB-1E55-1A68CAC6732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6" creationId="{104B9044-8292-0105-5321-4EDECBA23FF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7" creationId="{4AC96792-7A8F-0FBD-9830-716FC68F660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8" creationId="{45541D02-B93B-EE82-93CE-C677B0CDD7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29" creationId="{76EBE8A2-C23E-7FAB-329E-50A781C6A7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0" creationId="{DC4B2E4C-2EA0-F79B-A3EE-A41FFE53989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1" creationId="{FCB48558-9693-4893-363A-9B581894DD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2" creationId="{FC923A1B-F5F1-6140-7A32-97CECE96331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3" creationId="{51AE68FE-F764-F656-7C6D-02CA79DF45F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4" creationId="{210EE197-75F0-80CA-6E41-FEE361762F8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5" creationId="{44A8DD0C-895A-C0B8-6E58-C366DACCD0F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6" creationId="{BEE50A3A-8811-4437-4E9C-633816C822B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7" creationId="{87629A11-DEC6-55E3-9AAF-D774BF416A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8" creationId="{74D88B13-16DB-A0BB-961C-624AE977040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39" creationId="{28641A8D-6D34-C5B6-A4EA-5A8640F457C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0" creationId="{4511746B-AB6B-A625-EB3B-3DFCB98C350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1" creationId="{9A516ED7-426B-E00E-FF8E-07018936CBC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2" creationId="{70D9D93A-60B7-F21B-DFA2-39F41B83998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3" creationId="{A56C081B-5B1B-49F9-DB97-4186E9FE3D7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4" creationId="{50E9750E-BAD5-B84F-337C-EB53EDB2AFC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5" creationId="{5B7B7E44-416E-5DE0-A0E4-F66F8AFCF27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6" creationId="{33869BC6-C8A1-B14F-8BFB-7540A474044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7" creationId="{0180A4F5-3541-E100-D9E2-D483A1F93CA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8" creationId="{A07F13C0-F71C-13DB-30BF-577EC11484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49" creationId="{D991755B-68FD-E463-9C73-3E7736FD074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0" creationId="{A0A472D9-89B7-B361-19FC-2ADCE79B7CF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1" creationId="{1491C77D-E018-A457-3C28-30E3F33135E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2" creationId="{849A7B21-AA97-3061-20CC-B5680F8A359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3" creationId="{E229A44E-D1B7-C42F-C2AE-EE850AF0B4C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4" creationId="{5E2830D9-181E-FAB6-CD98-C04A4D7B662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5" creationId="{7D972D7C-57B1-6822-21F4-83B394AE05D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6" creationId="{F2B4DA84-DD6C-3EC9-761A-C9F4FC1020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7" creationId="{00081D55-5114-99BB-3745-5CE01AAEDBC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8" creationId="{88B65033-FB5A-6C42-ED2F-16DF84A460F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59" creationId="{27645769-0D0D-2519-29CD-82C8FEBD6E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0" creationId="{B966AEC8-5997-2B95-4C71-CD7F0E399A5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1" creationId="{FC3A425D-F7E9-56C1-8BF6-F410767F726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2" creationId="{D6F73746-CD1E-F3C8-F3B6-24EBA33C4CF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3" creationId="{1DD736AB-CC90-690E-D6B0-0668D474656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4" creationId="{906BA9EC-D009-E964-F658-9A3FD44A83B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5" creationId="{5F7837AD-AF79-D781-4276-18FEB0DE9AE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6" creationId="{864207DC-C4C3-644F-84F5-6B8FC659758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7" creationId="{7B3E1A32-78EA-7636-C9D2-834953E56A2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8" creationId="{1B45B320-19B9-76CD-EB5C-31E128ED83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69" creationId="{5AA51AF8-FF82-345E-EBB6-822443C3065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0" creationId="{1570D52A-2059-20F2-9632-9AAD6E44A11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1" creationId="{BDB88866-98DB-9010-5D09-3AD726180AF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2" creationId="{B5090EA6-E9E6-2CCD-D7A6-C60514A3E1B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3" creationId="{C5868474-2E16-B3BC-9715-CCD78CC1A9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4" creationId="{8C3577A2-9E31-D10A-8693-280490CBFD1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5" creationId="{E10B6E8D-A42E-B65E-FD4A-7FDF8C59B9D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6" creationId="{1B0335A1-1548-04A8-CC80-64B8A54FEB3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7" creationId="{0B2E5F10-3027-5D4C-DEA5-9686E88AE53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8" creationId="{893FD60E-5AF4-F2A8-1F36-91C2130B38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79" creationId="{C3652DD7-FB19-7718-4FEB-B77EAB5C65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0" creationId="{206FD2EE-47C2-5A9A-D48C-12FCDA0686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1" creationId="{3FEDCD7F-8039-B929-395F-A4BC4CCF09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2" creationId="{20A3E52D-D5B9-22B7-F605-D5BC25767E4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3" creationId="{2B8C4111-D260-CF3E-C88C-034A8A4646F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4" creationId="{B38FF4AC-7B62-3246-70E0-4C8D6487DD9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5" creationId="{2043A639-3B7E-B61D-E3D0-510246562AD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6" creationId="{89A5C785-94C1-B868-C074-9D4A91FDF54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7" creationId="{A7AE651C-2679-9BED-4262-0228CA8F428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8" creationId="{22F14287-4C15-5C5A-0BAF-5232F2C1AA4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89" creationId="{4F54641E-1404-8E45-B322-856A45C7F7C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0" creationId="{1F233FB6-6BA4-00B0-69BD-32A6CF42FFB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1" creationId="{9193BF91-331A-1292-40BA-207B5B637B4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2" creationId="{DF3B2D64-6447-535A-8740-E6F9150C873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3" creationId="{D8F4BCED-8F04-9404-93AE-7F0C7F4AA5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4" creationId="{4ECBB69F-4547-E9B3-0DFF-FDFC4FCF6BC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5" creationId="{F4A10093-B504-C1E8-BB30-ED55D52D691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6" creationId="{F0510071-EF75-B2C4-948E-84D40DD8213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7" creationId="{66F3971F-D4B5-2F76-161A-4F43397090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8" creationId="{175837F1-B041-E9E3-A213-6FC844848B2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399" creationId="{57F0DB36-7C7A-CBA2-A84B-27670B3B95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0" creationId="{B7DDFFF3-14B5-05CA-5C3F-A49300B6E9E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1" creationId="{B5E7AF0C-17CC-BF55-6BF0-17E68C5951E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2" creationId="{ACEA439F-15D4-B1C4-54D6-6C6A66EA9A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3" creationId="{19D70E2C-9729-D791-3EE5-E1803C02405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4" creationId="{6BE5C625-F470-2D31-55D6-5259457203E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5" creationId="{1CC66423-9F5C-3768-ECE5-243D22440F6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6" creationId="{EFB11A96-3425-ADF2-4E9F-79755045F98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7" creationId="{FC532419-4D18-4D91-2277-B8B37C8B883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8" creationId="{4B589B43-C898-1C98-EFFA-0397F46D30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09" creationId="{33DC6084-DE8E-0474-7CD3-715B6DA7D1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0" creationId="{41ECE687-785D-D807-4BD8-92574AB64E8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1" creationId="{3023DD67-EF24-D1F8-510D-40A9565EC5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2" creationId="{F33FDD9E-57EB-84CB-8E45-BBC9FB0696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3" creationId="{4243E080-43CE-E9A1-EAA0-C77F16F83D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4" creationId="{F86D8726-BDF1-23A2-3FDA-1DC8D4BD613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5" creationId="{4D417737-94FD-D9C1-36EA-4D89086C217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6" creationId="{C1DA4371-F99F-96E1-D200-16532D1DC52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7" creationId="{FADB295B-56BD-76FC-B62F-E5AAF5F6484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8" creationId="{8B844E6D-E02F-D6C6-EE02-BBAD63C778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19" creationId="{ECEC2120-32DD-7B35-1E75-C7854EBC7DD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0" creationId="{3EF712C8-92F5-2775-53C8-61CAD526B34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1" creationId="{5E1258B1-CBB9-CCAF-B51A-CC56497AA0C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2" creationId="{06629EAE-78A5-4BD0-AA12-2E9AEB5B349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3" creationId="{690CE08F-BEBA-90CD-E862-EA13F4C8CA5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4" creationId="{1FD00939-C924-D474-F3C0-01E398CADA1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5" creationId="{14AEA4F9-E2CC-7C1C-247D-82FFE1F361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6" creationId="{4B9C07DB-7424-A7DC-8A3C-046EE952E3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7" creationId="{EF4E87A5-E7F3-6438-1E0C-7AF7CFC8016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8" creationId="{8D2BA105-F298-AC33-CFA1-A95BF48B608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29" creationId="{FD63B03B-5EAC-E5A8-C822-289D6B228C2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0" creationId="{0C1AD5FC-78CE-04D8-3F2B-65F8AC1A83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1" creationId="{6FC2D0C4-8B42-B85E-AA3A-A89D25293BA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2" creationId="{5BEC5DFA-2E99-0AA4-25C7-A02B4DEE173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3" creationId="{8EBA3E47-3CE9-DB5C-E75E-258739510B9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4" creationId="{4701822E-31A7-250B-E2BA-59BA101EB2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5" creationId="{4B71AF4F-F240-BC15-861A-5805361189A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6" creationId="{59F8F31D-5D5F-3703-FE6A-9EF5550BBF2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7" creationId="{EBF794B2-928D-C9E0-F208-9AB6AFD347D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8" creationId="{040217CD-3190-0BBA-ADC3-B14C3D3F13A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39" creationId="{DB4A6AD8-1A8A-D08E-7967-C979BB38CB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0" creationId="{AB6184EE-3A65-238D-2327-5FC35BF5F2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1" creationId="{502197C6-6E74-E1A7-B9AE-E5B83434CB6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2" creationId="{83E7EE5C-423A-896E-3BAC-EA2B14C19D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3" creationId="{AE442D75-2467-08B4-1A74-CC4219202A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4" creationId="{854AD2C4-2B5C-B4B9-3928-4AB9FF46692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5" creationId="{712308C5-79D1-DE70-E845-CD83EB0D49D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6" creationId="{BCBFA418-B3E4-CB0D-CA4A-D1D12198440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7" creationId="{AE36503B-F9E9-1345-AB28-ABE015105D3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8" creationId="{237AB55D-6A74-7A38-01F6-A205754D52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49" creationId="{02A661C7-DEA7-91C0-B807-03010EB169D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0" creationId="{F4A0D6D0-6B13-8930-ABE8-EAB1DC9ED50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1" creationId="{7A278B0C-99A1-18BC-1546-217EF56138B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2" creationId="{BE9605FA-10EF-C6FB-2F8F-AD33B816177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3" creationId="{E9298B8F-30F9-C9EA-117A-CC64CCF642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4" creationId="{91D07A36-A693-0D81-A207-39869CFD2D6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5" creationId="{3E7581B2-85CF-7B9A-D696-5F939F1DA23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6" creationId="{BA0F2D37-0C2E-842A-8431-0CC409B1988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7" creationId="{87CDC9E9-50C6-D7AA-ADC9-055D60499C4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8" creationId="{85175204-F201-30CB-E77B-26A6A4C285E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59" creationId="{6CF3DE8C-0C86-6F6F-4079-F75885E616D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0" creationId="{7490F795-903D-5F8E-1BA8-DC11CE0151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1" creationId="{F08072CC-815D-A3FA-2236-0BED9F02C37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2" creationId="{8FFA7B98-81C7-4F9E-7C3D-E19CA18D5E3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3" creationId="{91CB49A7-273F-E65C-BDB7-53BDF8CA73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4" creationId="{9D672EE7-199D-C5D1-2429-8489249F2EE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5" creationId="{4A8D102E-CEE4-921E-235F-CB84AD812A6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6" creationId="{04191E97-1E1E-8B5B-B935-815EA3FF878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7" creationId="{D9BD68B1-AC63-097D-8679-F15789FE072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8" creationId="{7570876C-1D14-821A-5F04-7174ABFEDB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69" creationId="{A4375D58-ACF6-B72F-34D9-396D7762104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0" creationId="{FF0B541F-B116-0EA0-24E3-1FAB37A874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1" creationId="{B947F469-78CD-C324-3A5A-58D084064E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2" creationId="{028C051A-EABC-86D0-5635-93049591D9E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3" creationId="{1B1A80C9-BADC-AE20-52F6-28DCF05BADF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4" creationId="{639E6861-F13B-4BE6-D51F-A8015CCFF1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5" creationId="{FF90D43A-B41D-4725-4A81-05A26A6671A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6" creationId="{8F6B042D-C5D0-14F7-20FE-6A0D0E5721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7" creationId="{C5ED3C3E-A759-51FA-8F6E-F911556569F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8" creationId="{B0C45783-BD90-3246-76A0-D5DB4936A0E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79" creationId="{EC88893D-D4C1-942B-66F5-8A49B24C544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0" creationId="{B0673753-40BB-A4AA-E122-9644229FA6D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1" creationId="{855BC25F-AD68-CBF5-41CD-7B074344C74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2" creationId="{4F3518A0-0141-3D49-CC43-97F02CAF771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3" creationId="{A3A54F68-9127-80FB-B243-3099903863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4" creationId="{C4509B0C-8FC8-496F-D02F-4480C9C44A8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5" creationId="{654CA646-3E43-BB18-758C-CA7E94608CB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6" creationId="{0490858C-00DB-0FFA-10D0-A8EFADD044F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7" creationId="{B9FCC7D3-AE60-B12D-EB99-EF51AE5335D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8" creationId="{CDFA1F80-7690-32D7-B5CC-C3A006DF9F3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89" creationId="{8C01A415-BA63-1DF7-3554-DB91084C4B2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0" creationId="{6A3FB1B9-6CF1-5138-ED77-B898E79B0DA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1" creationId="{BB5D1F6B-D7D3-EE22-215D-9F3C7C3F192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2" creationId="{CB97A1F3-CF90-6A3C-190A-5A1B5309C4D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3" creationId="{96B8DD76-6B81-814E-CD32-07023250284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4" creationId="{3D475210-3DDC-35AC-8BDA-687D236B8F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5" creationId="{EB184CF6-2351-73C1-D185-C8E121F8F3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6" creationId="{293EF880-9F2C-F8D1-C57F-45D18F91E5C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7" creationId="{69789C44-5676-6AFD-7B31-92EB9E42023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8" creationId="{326DEC95-DDC5-CE74-1DB6-0867754564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499" creationId="{41924015-F6FF-49F8-3BF8-BE10E6BBDB0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0" creationId="{574FADE3-9BD1-DD22-8BCE-293452234D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1" creationId="{A109994B-751A-02A6-AC08-C53B154567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2" creationId="{92A62B98-754D-1DDE-3D2C-FB106DFE44A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3" creationId="{3CCF7C37-604E-EF51-10DF-1B953678851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4" creationId="{3B415E46-BCB2-1231-4D26-0E83E9F0996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5" creationId="{D8E658D8-3BFF-3E60-E4B1-D3F617061B2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6" creationId="{06C5DF09-C4F0-4691-421E-015E069381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7" creationId="{460586FF-3D60-C68F-3904-FB14E3A0A0B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8" creationId="{34034EA2-C73D-AB74-4959-755E48D498B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09" creationId="{CA907A2A-4848-30BD-4CFD-D2D734BC59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0" creationId="{4B86E139-117B-2567-4D11-D529D4BED32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1" creationId="{B6C2CF40-8A0F-CA1C-4E0A-C9084603F40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2" creationId="{51851E25-0D69-EDD4-CB8A-B3A0F3AB022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3" creationId="{CA473900-BE96-44D4-C43D-6245525E839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4" creationId="{57A934BF-0541-A084-2EFE-DFBB4865CCB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5" creationId="{D360E0D8-A017-46B2-54FE-667963E3C7C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6" creationId="{ADD30279-4CFB-3CB8-08D1-B92E2CE103D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7" creationId="{D13179BC-E628-B7D2-181C-089AC588D91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8" creationId="{D480BEE0-E68B-975C-BC7F-9D26DA68BBD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19" creationId="{C1365222-6C98-EB88-83BC-4D52EA21E5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0" creationId="{300027D8-98BF-7EA3-B59C-A0128151A0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1" creationId="{E3DC9502-9010-B554-98ED-A4B673F1EF6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2" creationId="{D7CADFF3-A856-CD8F-F352-61EDE755068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3" creationId="{45601B12-B4C0-7963-1E86-6FF47BB1C51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4" creationId="{DAA4C21F-4D7D-9EC5-DE9B-2E3F1E3119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5" creationId="{10C9F9A5-2A73-5710-114F-F416824C5E4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6" creationId="{F6739D51-D444-B4F2-D7B6-4643EB7EAD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7" creationId="{BB0D72DD-1A68-9BA5-EED4-56AD76D69D8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8" creationId="{A5141140-9FC5-1944-C37F-17B47C6856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29" creationId="{906FE030-818B-7BD3-1B62-EB4DE3B1F25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0" creationId="{91B6195F-FD32-53C2-649D-46F23DCD9E3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1" creationId="{F8C23BF5-81A3-0DA3-1089-6438A92ADC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2" creationId="{1DB88C36-91CF-CF21-E146-27F513C233E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3" creationId="{B1D60364-C366-9C72-E03B-FB0F1992BA9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4" creationId="{EC81A15F-F505-3B4B-AFF9-E05B30B4EE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5" creationId="{38618338-24B2-75AB-9D35-DE02D6AFFC3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6" creationId="{17A41D92-E636-A229-B4C4-F48CDF31A66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7" creationId="{94B0C15E-4489-8C0C-A269-C692F57023D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8" creationId="{5CC2006E-8682-99C3-712C-6FAA5ED9540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39" creationId="{0491CBD3-257A-C13E-3FAB-D1B583ACD27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0" creationId="{CC32BB1D-CE2D-1F18-F1C5-09D8A253880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1" creationId="{CFB9516C-7856-EA1F-8139-CC540A851E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2" creationId="{B5F56F83-93BB-9051-57F7-AA739BEB120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3" creationId="{0100DC6E-E102-1F6F-4424-31DFEB716C3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4" creationId="{41196B14-DDE1-A020-3ED1-CDE24C2196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5" creationId="{4840F8CC-917D-0F48-1F99-111F6FD2F0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6" creationId="{FF850CDA-D392-1CF3-75F2-3ABD04FDF56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7" creationId="{EF19EB8E-7DD4-0B29-B3B9-30FF2D9C1D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8" creationId="{561D3B4B-2F39-F4ED-2F67-4CD1215DEB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49" creationId="{B111F33E-0999-C2BF-668A-008A4DB6C66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0" creationId="{14BAFF2E-565A-ECB5-CD5D-485085EBC5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1" creationId="{92D22FA9-95CE-D613-1740-8F5EED0A36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2" creationId="{1D944AC7-EA57-7FD8-EC35-D23A2FAAF3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3" creationId="{F00CB5A9-FCF4-0863-C696-2CFBB420E12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4" creationId="{76133583-0094-7769-4B59-F36171C444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5" creationId="{9DD02751-1DAF-693B-60FD-893D30E2EE4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6" creationId="{52007DF3-3A4F-3CD6-3457-BA542FAEB15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7" creationId="{06442CDB-2BE1-6879-6EE9-FC6C0974A51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8" creationId="{C17A7BBD-0BC5-6DA3-2F4E-2C847B0A296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59" creationId="{59DCD311-7EAD-7B48-DF1D-3DF123BE868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0" creationId="{9C99C883-F3F4-8039-155D-EA9FD6E9644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1" creationId="{8C5AE49C-70F4-6DD6-A743-0EF760A9437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2" creationId="{849B8DC4-9C0B-60B0-FA58-E369EE3FD3F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3" creationId="{ADAE225F-84BD-D5E2-AE4F-6292182E9E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4" creationId="{4DE78851-8599-42D9-3183-F9AF62F3C8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5" creationId="{90712F9F-476F-5825-0867-A3A43C13EA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6" creationId="{5BC9C67B-3A86-9B59-FFF7-944A93E2C86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7" creationId="{C5D3B323-59EE-D482-3785-6BBE9D50C05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8" creationId="{D55215C9-57E2-63C6-CA3C-FB4BFA408D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69" creationId="{0923B035-02FC-5E66-48D9-0E2F1D3726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0" creationId="{FE3A2010-4595-F4A1-EA28-59DE6C268E9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1" creationId="{3AC8DDB2-2D4C-91CE-DDB0-511BA9E63B6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2" creationId="{BB49D6DE-EB24-DC50-2BB4-7C88766306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3" creationId="{29B0FF70-F4D2-0BFA-506D-48E1689B91A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4" creationId="{62434C43-4631-95DE-285A-8B768FC2349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5" creationId="{9C19E847-F85A-81EA-44CD-5B79F88D17D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6" creationId="{1FEA427F-9859-C1B9-769C-195C8C2B7D3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7" creationId="{B2639C79-D2E2-0631-8981-6BDA6D9D98D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8" creationId="{183FDEC9-ABDF-2FC3-416C-E1EA1DD388D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79" creationId="{02E0CB22-4AE0-EF16-671E-1707E199CED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0" creationId="{DCD5210C-E62C-22B1-B1C7-D8866AECEDF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1" creationId="{6154CBBD-E589-F5E8-C646-012BB78E02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2" creationId="{6ACD3C68-1D8F-8D1A-B493-BB2BEFBE1C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3" creationId="{21678C93-69BD-4435-A6A8-ECA77758B5C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4" creationId="{6B1CF422-2E15-756B-93A4-48A27FA3CB6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5" creationId="{39A633D7-5305-848C-9F77-1A497860D10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6" creationId="{44E15300-9EB6-885D-9E99-0406C279029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7" creationId="{DCC78E64-4779-E560-D0B2-710E06AA479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8" creationId="{3C9C9214-4002-F703-C044-D742E95347E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89" creationId="{0E632CE7-A1E1-2E4A-AF6B-EE2720D454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0" creationId="{A780558C-FA24-88B8-B85D-F67449560BC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1" creationId="{5278498D-26B7-7441-F8FC-FBF6E9B968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2" creationId="{C8BDA82B-50DF-FD37-29C8-B4206368166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3" creationId="{9B841DC6-B1AA-8D73-D778-C65A618C312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4" creationId="{F7A39A3A-6A58-E9D2-67C8-2B8247E8FDE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5" creationId="{110C264B-65BF-F9B0-D82A-92E680CFDC0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6" creationId="{26173C91-DA5C-CC34-A583-E4927C9C147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7" creationId="{D5E29CA9-795D-356F-2666-8CB15897C1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8" creationId="{8A333E7F-75E0-D031-1BD6-89C91733135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599" creationId="{3D9E569F-D460-5AE0-76A5-30AF0A07E44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0" creationId="{37A17238-0828-3E83-DBC5-3E878C56B49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1" creationId="{02CC09E5-C9DB-33CF-B2DF-620CDEF6B7A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2" creationId="{A2A99DF6-6EC4-FF8B-3224-0E4FCEB27A4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3" creationId="{AD5BB180-F52C-BB31-48A1-626336FBB2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4" creationId="{37FFB203-0E5F-6A24-9D54-73691D65557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5" creationId="{7B26B1DD-914B-6626-F7B3-A3205EAAB25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6" creationId="{DDC178FC-A5D4-A751-4869-FABDEFDD62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7" creationId="{A7A38FCF-C3A8-7A92-301B-EFBF05A35F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8" creationId="{9E5D28C1-712F-53FC-F75B-95A4BA6065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09" creationId="{0445715B-7DFD-C9E6-6ED6-29ABC2DC1D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0" creationId="{2E06EB98-ED07-7355-FF9E-EEE160A44CF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1" creationId="{55C5FF26-7C23-4656-9CCB-604C986661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2" creationId="{C6397CCA-8A5D-8BBD-3713-7E8215E527C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3" creationId="{C50594E5-90D4-3334-C796-0A32A401DB9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4" creationId="{E1EDBEBC-B37E-AC30-DC50-CC70E1B638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5" creationId="{45E41948-D6D1-9019-0C51-A67BFD11BC0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6" creationId="{7503A6E3-B4DA-E50F-CDA9-8AA87105A5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7" creationId="{C25C7C52-A380-B926-2178-F04A8FAA24A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8" creationId="{FF8C7775-C162-A949-1F66-8C8B492B6C1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19" creationId="{1463C65D-656F-B5D1-8E6E-5321C15B841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0" creationId="{0B51930E-6852-8FDB-D398-5306FFE601F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1" creationId="{1C31A2AD-CC39-9778-EA45-3E2FA2D0782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2" creationId="{4AB4D95E-B555-E669-4EC5-FF453E6633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3" creationId="{FBE94D9E-89EA-71E3-DFC6-BBADA09543B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4" creationId="{046DD0FE-ED51-4D56-BAAE-82D62E6AAA4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5" creationId="{E5D85B79-5B7E-086A-11AE-353FCE0E97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6" creationId="{2337085F-EBDF-45C7-73D3-79A3DC468E0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7" creationId="{7DCB215F-1B83-1AFB-FD54-D254C3F32F2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8" creationId="{1AD4F42F-DB78-32B6-3496-E938451EBF3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29" creationId="{51F142E3-42BB-0411-42F8-3FE98323817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0" creationId="{F9C06BE4-431C-29DD-EAE2-36130404E55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1" creationId="{A2CB20FB-95A4-1D06-DE94-C43796F3F55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2" creationId="{386D8E3E-5A68-AFD3-93C9-C0FC4532574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3" creationId="{FB9E7695-29E9-2DEE-438C-B3DFCA8F21D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4" creationId="{DD6DE5EA-6565-587A-509F-2812F12707A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5" creationId="{EFD6CB2F-8E4C-DCA7-1C61-D7F2C72CCFF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6" creationId="{238CD2FA-9B8B-39D1-079C-647A8F9EA1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7" creationId="{84C2408B-4203-2C62-FB1B-4C82119AA1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8" creationId="{D908F496-B375-D05A-5A03-504283D5A7E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39" creationId="{C88D122A-3ED5-4A7C-35E7-3B3654AAF46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0" creationId="{CE0E941C-793B-BF8B-9CCD-CFC1850CB9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1" creationId="{4CBBDC8C-A65E-CC28-D849-E5EB4C8EC83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2" creationId="{D5B1C704-CE27-48B4-C8F0-C25C0ECA014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3" creationId="{87227E37-94E9-0A44-5615-7AB5F8C1C6D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4" creationId="{0E9C33DF-3DE7-7700-296F-98C48D69DDB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5" creationId="{DA8D394A-9A29-6271-E905-A3413B0835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6" creationId="{5BD946A7-7FAF-FF25-3FBC-E821FCCB3FE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7" creationId="{6751328E-3A4F-917E-D6F5-21F62D3444B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8" creationId="{33B5E230-C77E-E48D-1748-4EFE01057A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49" creationId="{795DC0E9-BAD5-9DD0-D4D8-1D21456E59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0" creationId="{501B9B1F-D83E-7A58-EC44-2592A0570F2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1" creationId="{018550ED-93B5-DFEB-3B2F-D92378C607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2" creationId="{61049D83-0FDB-4AAB-752A-F672DEAF0CA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3" creationId="{7C86C1F5-6752-2C9A-4EE2-8241E347E5E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4" creationId="{48C08431-7D55-E982-520D-8A908BE4423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5" creationId="{9AEE01A2-CABA-46ED-6E9F-8AEFA72E6ED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6" creationId="{C53D3E9C-AE68-0CC6-C7C3-AADC98CB77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7" creationId="{A5E50618-DCE0-3669-3725-9C8413CEEE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8" creationId="{E4054DCB-CE22-2E75-DE25-9CBD297BDB2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59" creationId="{B5F60D2B-2B06-7569-A7EE-EBC5B502170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0" creationId="{D73B38EE-D81B-85F3-735E-C909990D098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1" creationId="{22E963AF-99E6-9601-9CCE-1EA0B0AAD13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2" creationId="{3D0C2D9D-3F76-A10D-98BC-12B9FF6103E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3" creationId="{D7951A75-5997-DBBA-9AA3-904DF585405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4" creationId="{20130D27-BB5E-DB10-3B32-DAF3DE20D2B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5" creationId="{0343499C-5403-08F3-884B-D6ECC6329B0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6" creationId="{25D13F0F-D961-E402-B40B-8FF01FA31F4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7" creationId="{C08EC719-966D-11E7-84F3-CA678B85298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8" creationId="{B98067A8-8EEB-0E6D-CE8F-5A2B45028E2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69" creationId="{385A86CC-C3FD-A81E-E6FE-C82B51E53E5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0" creationId="{5214902B-DB2F-826C-8EFF-6D342438762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1" creationId="{F818F70A-A2C2-D386-19E2-95E345B50B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2" creationId="{FF4B8216-0947-9FCF-01D9-26D9948807A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3" creationId="{1394CB58-1B87-3CDA-CF83-40FB50C726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4" creationId="{CDE91FD4-513B-84C1-06EB-0D3EA642633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5" creationId="{82173D74-8026-B124-5AD6-41D17C69D4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6" creationId="{0496C2A4-F6E8-27FC-3094-37DF331FF55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7" creationId="{7E0A3E98-C99C-3D5E-C2C9-67746C46BBA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8" creationId="{113433A8-C826-5558-8246-A5084A299DE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79" creationId="{14AD1EDC-EE67-0796-F2EC-98F092F111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0" creationId="{DE612BA7-436A-337E-C926-1E431F47386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1" creationId="{5E7E0A94-F329-52CF-00C9-863C4FB4B24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2" creationId="{23A5A5C7-ED62-FC48-4032-6DC43F6E33A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3" creationId="{6625F8E2-25AE-834E-2175-24752254043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4" creationId="{FC969D4C-9C9E-7723-A772-C8424397599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5" creationId="{49EB6F77-7F32-93D2-1552-85F866F7EA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6" creationId="{63D6EBBA-78A3-4D59-83FD-C4FCDD57494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7" creationId="{63BE80F6-5408-DC3C-37BB-071713C66EB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8" creationId="{031045A7-04D2-9AE0-FB74-8E2F960B769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89" creationId="{C4F9BE20-A70D-7E3E-3C7E-86F83FC7125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0" creationId="{683F8857-2463-78A9-9729-135D0781C0F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1" creationId="{1050A61D-957D-CDD6-163C-3A50CD09C10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2" creationId="{22E02D5F-2841-432B-7ECA-BDFB8A68D58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3" creationId="{B395E73A-0EBB-3874-FA26-F4E9AD3424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4" creationId="{4C421DAD-8783-1140-AE64-A1FC779E564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5" creationId="{E22F7EE4-DAD4-5A7D-3058-4113A51EB9E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6" creationId="{3A529D56-00E9-D468-590E-BB85D6751B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7" creationId="{69EFBCE9-98DA-910D-2BB1-BD17D79F86A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8" creationId="{081DBD34-8620-B632-DBCF-64A7E752AF1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699" creationId="{CB9FA68B-AA73-B41C-DC81-A941958AB0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0" creationId="{EDCB5FC0-5963-F5BA-027F-C264C44D2D4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1" creationId="{2488C97B-4E3C-5903-4F66-B6246F7746F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2" creationId="{0A8F8D66-1C1E-BBF8-4983-40530ABB40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3" creationId="{1798C731-0215-E940-70DB-8858DB72254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4" creationId="{2C22FC3C-DA71-8408-EE0D-44435381225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5" creationId="{E664E909-B8AD-18CC-F930-98AA880CED0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6" creationId="{5B69AA7D-3E5E-9FDD-732A-0A9DF1D1BD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7" creationId="{E254F152-D096-A873-2FDD-451CC8DE6E9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8" creationId="{9DBA0D46-FC5D-4535-A2C4-C253EC4347C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09" creationId="{C5284F3A-66B7-4FAB-4F9E-E392491A69F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0" creationId="{E056F534-D3A4-2CED-88B4-F300BD0F40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1" creationId="{23CFACB3-C11C-F1AA-90D9-5F5C3995A96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2" creationId="{09F2C772-4AC7-518F-EB16-19FA013E43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3" creationId="{36CBF57C-9151-8C33-55D8-9AF953CCC4F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4" creationId="{A1E7F0C6-7F0A-4A57-5C84-C2D6C0C583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5" creationId="{60613D15-247E-A27E-D0C0-C9F76062594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6" creationId="{ECF3FE83-52A4-235C-D2FE-7E52C904D4A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7" creationId="{477D5F6C-DEC5-2665-922C-35B7618DE26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8" creationId="{91813045-155E-47A4-8704-B8DB74BE4F6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19" creationId="{391FE512-D1E3-E4CD-BCF4-D0DF1ED6F73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0" creationId="{06CD2181-927C-2A50-C017-7075351A8E0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1" creationId="{5168D69B-84F7-C19F-62E7-55E5F5F3EA4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2" creationId="{5CB22DF3-6B0E-16DE-E350-BF9CEE77E7E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3" creationId="{EA85E836-9870-380A-167F-CC0EA7393F5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4" creationId="{3D97E2DA-2F14-A713-9FCF-D4D6B4D0B9A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5" creationId="{65D02E42-15EF-6122-D1FA-E50C96A224D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6" creationId="{35D46B04-F34C-9D6C-B9E7-2085BE194BE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7" creationId="{F598AC53-ADCE-F5A1-2DDB-EEB8BB08F60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8" creationId="{39DC8380-83A2-6DF4-0738-21C9D149BB2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29" creationId="{FCC8EA16-8371-2F47-9392-2BE75E3CD5A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0" creationId="{F34D2593-102F-F7A6-3462-6CBB0C6B127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1" creationId="{38BF8B06-D397-5A52-E566-101485359EE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2" creationId="{36D39FE8-4763-041A-804B-01F8CA70E2F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3" creationId="{B8C743EA-D7BF-BDD5-D2BA-9623D092088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4" creationId="{9FF9FA1F-F462-2A42-1526-23AE43B5672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5" creationId="{076F7845-BE95-DDD7-798E-45E9AA19587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6" creationId="{CBF4E986-EF82-7404-528C-BAF7698B430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7" creationId="{18B72563-124C-1881-22F7-9153B84EEF6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8" creationId="{7C90ACD7-9BE9-2A54-A70D-774CAE23059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39" creationId="{AEC1E6D4-A078-048D-E9BE-DCA7CF3BA6B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0" creationId="{96588E8F-25BF-1A57-3C09-D77BEF42866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1" creationId="{191257C9-E9CF-5002-50C6-4CD57E48B2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2" creationId="{F08EB5CE-9B10-69E2-93A2-71987E4B45F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3" creationId="{9D7CC90B-0DBE-1006-7627-4CA2BCF6BA4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4" creationId="{7CEA3085-D4A1-1E99-AB01-0137B0D7878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5" creationId="{7308B7AD-18C5-7A3D-6BC2-22E26686677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6" creationId="{DD78E20A-5372-93AC-3002-995A940D8EF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7" creationId="{B6649AC3-F2B9-5407-B6D4-AB4456AF3F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8" creationId="{C4E6E241-0FAC-FA07-B513-D15D9EC499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49" creationId="{A4CCE028-7AEB-1826-3DAB-AF489EFB45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0" creationId="{F8B3FD78-DE86-D027-85ED-20F94ACE084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1" creationId="{4666D50F-C168-562D-F376-8D12F61F35B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2" creationId="{23DA3507-7ED6-1768-8810-2DFC0FC7E7A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3" creationId="{4EF00505-9FCA-7409-0C53-3D828575829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4" creationId="{468BB293-4A34-1871-4BE6-4DAE36789BD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5" creationId="{78976D14-88C3-132D-4D21-25E0B92F774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6" creationId="{9B46BF83-C5D8-EE15-47D0-511A7A34523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7" creationId="{9E78BEFB-F30E-0604-BBEE-DEE1C558002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8" creationId="{12ECD74E-5F54-E2CC-4273-D468F2CADC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59" creationId="{3F57CA64-41F2-31C1-8948-7C0D2EF4DE8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0" creationId="{D8BE5A18-277F-17C7-6B4E-7639976BC3F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1" creationId="{049A5A97-31DD-CFB2-13B9-3F2176349B7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2" creationId="{39EF4F38-D551-286F-449D-09E58405A6E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3" creationId="{11E42617-759E-CB79-C6E9-3751DD02EF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4" creationId="{FE1DD0A0-6B51-56EE-9B7F-1066B5808F4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5" creationId="{85D836B8-DA7E-714F-44D7-E261BBFCE8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6" creationId="{F6C7EE74-FEA3-A588-9872-6896781A767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7" creationId="{C8DB4326-0D64-750A-AE78-1BB044A6384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8" creationId="{59AC85CB-D501-9642-121F-28ACA0DBF43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69" creationId="{D23CEAD6-1BCB-B962-6F29-2D7E4783D8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0" creationId="{C5C037DA-7D7F-43EF-E3D6-81DD294B260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1" creationId="{25732A23-5373-C9B4-7849-DD027F40B3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2" creationId="{192C97F7-C39D-A4D4-66F9-820058489B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3" creationId="{EE3CEA89-D89E-F22A-511C-C42860AC344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4" creationId="{451C40AC-8E91-AEFB-9A14-6CA89D1D36E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5" creationId="{89014980-C377-5E11-77DE-BD9C0E495D6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6" creationId="{D85A3504-5D4C-5CC3-B564-D52BBD18ACA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7" creationId="{DF1BBC7A-70F5-1840-FCF0-183FFAA6A2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8" creationId="{A312CCE3-BC83-BB4D-BF9A-084D1C1A15F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79" creationId="{085911F7-9AEB-02A5-E1FC-D893AB87F3D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0" creationId="{021F8E9F-D5FA-B09E-A930-E3627B46B5C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1" creationId="{41311844-A926-324E-6F96-3779FBC86AF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2" creationId="{720BAFC0-B86B-7DDC-42AE-BBE0AA10A7F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3" creationId="{D3D27185-9418-7FF6-A866-7976F04701D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4" creationId="{8AE1EE49-8FA4-FFA0-BD64-4C5F8E38C68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5" creationId="{3729123B-32E1-126B-8E16-9763E9D0ADA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6" creationId="{EDCAA8E8-7F61-E587-3D35-C48F90079F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7" creationId="{DE7CEA5C-CDD8-EF8E-C29C-1E952986F4F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8" creationId="{BB92A23C-442B-CD30-D1A4-AED482095B2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89" creationId="{26AD758C-0258-8E31-BF0D-33B03800C03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0" creationId="{56A978D9-4695-1632-DB34-B6C376DEADA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1" creationId="{9AA924C9-9C1C-1C7A-D4A0-BCC490937B4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2" creationId="{A7728018-5BAA-FAF8-800F-ACB2BDC1F63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3" creationId="{D90F693B-A118-930C-2530-89BA6749037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4" creationId="{DE9DA3D3-F633-4725-E243-C0460653823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5" creationId="{8AB708F3-316B-5F8E-011B-03479AF7B65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6" creationId="{EE321F2A-FC72-9CF0-95AC-AAFE2A4A1BD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7" creationId="{066757A5-C8E1-5AF3-FDD3-4510285563E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8" creationId="{C634B035-7602-ABF4-9376-7985C5A978D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799" creationId="{B149B8F2-1174-F321-0B8F-BB25D179FE1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0" creationId="{C5239531-666F-40C8-F191-6AA5F942A6A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1" creationId="{26B9F9E4-FC1A-981C-CD0F-70D3FCF1D5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2" creationId="{E5026A15-B969-2641-FBCD-4E4A445B96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3" creationId="{6182A3A7-ACCA-7516-2EC8-468F51F86D9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4" creationId="{B03420D4-74E1-C709-683B-46DA11791E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5" creationId="{9E32FB8D-4DE7-02C0-F4B7-44C850550D3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6" creationId="{54662BE4-6379-D2BA-CA9F-84F639CECCB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7" creationId="{44B282F3-3953-1092-A6E9-F7F4A25B8BD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8" creationId="{1574BA7E-FFA1-462E-ED9D-F9149C570D6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09" creationId="{D1B72AD5-3163-CC7E-0DA2-F2F6642EBD3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0" creationId="{5F749AFA-2C06-0A7B-60A4-7F69CA08814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1" creationId="{53A4822C-E1F4-FB70-A4B3-7D3912692BA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2" creationId="{3123B640-5262-5339-F4D5-80131D3B75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3" creationId="{DAE93D8B-D3F8-184D-5732-8732E6C0DD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4" creationId="{3C50089E-B140-B72C-0411-4708DE7780C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5" creationId="{C8406100-7EE7-48CA-0B50-6D7BCF2DEFE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6" creationId="{94118226-0B98-53BF-08DE-CED540EE65C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7" creationId="{F487F071-16AE-02C6-B0AF-4ED9EAD5C22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8" creationId="{5B64AA8A-6FF7-B8FF-4A45-478FFEDC3D4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19" creationId="{8D3A8291-DB5C-61ED-D9E1-0BA1CEE6E10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0" creationId="{C0E6B8D0-3891-710F-3A30-7A052CFDCE5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1" creationId="{86706390-0482-1022-819E-D27E8414E16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2" creationId="{D926423A-A644-6079-F9AF-B490607A0A6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3" creationId="{C2817E68-7706-EB3C-A4D4-BE4118092DA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4" creationId="{6AF8E5FF-9108-C0EC-C61A-00A73442CD6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5" creationId="{251C6AFD-B1F1-3D03-30E9-368A01B6DAA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6" creationId="{32910D1D-6177-A634-6EA3-86DB7285824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7" creationId="{ED50A977-A43F-AE1E-19A8-FE8670A2CB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8" creationId="{CDA05D53-5B5E-0E1A-F428-8E5D308FC2B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29" creationId="{D90EF8A3-81A2-A405-3785-23084D8DEF4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0" creationId="{AEDA77D4-98E6-3F44-9191-ECE9123A279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1" creationId="{3DF4E9CE-EFBD-61B0-3AE1-CC5480786E8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2" creationId="{ADA75920-5458-B4AF-8761-900FAD2D84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3" creationId="{00378EC6-BC16-5673-F441-2D9131BECD0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4" creationId="{32808203-B628-A84C-8D1F-7EA27650867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5" creationId="{7EDAB815-BF87-7AC4-8CA6-DAEBBFA7D77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6" creationId="{3208D3AF-DC9D-63A9-FC8C-01CD9DBBB6D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7" creationId="{2A47D6E5-D389-A2FE-FD0B-CE1659AFFA4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8" creationId="{C52B151D-2806-FCA7-3384-EE444504CE0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39" creationId="{E6D9ACBE-9AFB-5330-85B6-BD1123643F0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0" creationId="{37B3D998-EB1E-E605-CAE8-A59F22B0BB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1" creationId="{1D32FCEA-3D9F-4F9B-9A88-19C7B167AD6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2" creationId="{FE52772A-5C59-DB69-27D4-91E6AFC4EC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3" creationId="{D27A12AE-4C03-F0DF-FCAA-1064FF0370B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4" creationId="{F3E8E248-5327-AD47-9271-D1842BB98D8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5" creationId="{B9037F8A-74AD-8E52-8CA6-AEA88D9D5F3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6" creationId="{5668A7D1-82B8-C764-022C-9E27BAE68B7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7" creationId="{E6643217-51F8-DB64-8D76-68BE53A54B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8" creationId="{73634152-CA99-44A3-BDA9-5F5F9D7B8BB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49" creationId="{AC8096A2-9FB9-2F2D-21B9-E3CA2C86F9D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0" creationId="{B15F5E77-CF3C-AE41-66B8-8B4B179E488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1" creationId="{FF806A5A-7511-6922-7EF6-E980DC09B6F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2" creationId="{D4B717C1-4DBD-9287-C3C9-38FFA1DA0E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3" creationId="{433B65ED-9F9D-FBC2-34A4-E6E003A885F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4" creationId="{D692E379-A880-4077-6CB3-39E13D2C49D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5" creationId="{5B311A2A-4C45-FC19-6253-F4F13E1D593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6" creationId="{5016AA93-5290-8829-AD35-4CA90D03650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7" creationId="{25A6404A-62FA-52CA-A1C8-46BEED8C02E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8" creationId="{D57928C5-3B40-1D9C-B65D-B2C76DABB35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59" creationId="{97E8F2CC-391C-5B73-70EC-BAF29518B75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0" creationId="{90D00E7F-1309-08AC-2BE5-8E75EDD40F1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1" creationId="{C670CD4A-A733-1A3D-C40A-73A5C60B6B6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2" creationId="{6B652543-0465-6D8B-4F41-0C41703C340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3" creationId="{0B5D5DDF-BFA0-A1F6-80A0-BAB2981DB0D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4" creationId="{B87145AC-C992-D474-BA3D-86569DF2A62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5" creationId="{37CA9E6A-5ABD-4A6C-17D7-840B775517D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6" creationId="{7F1824E6-B3B4-C42B-F1B1-2C16E31E5B6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7" creationId="{993A8A0B-60D7-59F6-0CA6-0C6657595BC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8" creationId="{8364DE62-9716-9EBC-D329-CA1AF049AB5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69" creationId="{04B0BE64-1AB0-50D6-EFE6-14200CA595A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0" creationId="{2E7DCB3B-CDE3-B7CF-F78D-0500228C46C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1" creationId="{42456CAC-9737-4907-6845-72D5845A109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2" creationId="{7C6E32E8-AB41-4EF2-B5F2-9A1ED8BD228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3" creationId="{523BBA45-3185-E9C5-3475-F53D7F8FED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4" creationId="{CC99DD94-EBC5-EC36-FF34-4EA61CBEAA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5" creationId="{2655532E-B0CA-7CB0-6163-87E95639C2F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6" creationId="{F8C92D2D-3ADA-27A4-4133-A7F3BEC8554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7" creationId="{F8D13FD2-B76B-85A5-B85F-D64BDF8B02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8" creationId="{25907421-1E16-3EB7-1220-B96BB099E68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79" creationId="{8DA852E4-AD9D-D834-D400-412D4ADAB66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0" creationId="{E2849619-6499-294B-C02F-59ED6C93009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1" creationId="{C6B09E8C-60CD-9320-AE54-8949089CBC3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2" creationId="{E530BEC8-7767-8172-82D9-EABC7A7A384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3" creationId="{30C41E2B-0536-EFEA-FEBF-01D846324F8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4" creationId="{81A1766C-0E1A-F990-44EF-94B5C0FA3BE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5" creationId="{0B401947-D193-5C33-466F-846713AEA4F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6" creationId="{2ACE6485-2032-C896-CE1F-0458BFDCAEC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7" creationId="{7FA6E7AE-5BF0-4A18-B92A-BEAFCFBBA5C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8" creationId="{E768BBC5-A6D0-E153-3138-7C8F13B47CC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89" creationId="{B70E41FA-C168-8D5A-61E5-20507726511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0" creationId="{2E8230FB-2A07-D7F6-C59D-C5F274760D8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1" creationId="{B65B506F-ADC4-C12E-4EC3-4E04A205A2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2" creationId="{969078B3-1A9B-B2A8-24C5-4B06F721F66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3" creationId="{7EF3AC1B-4CFE-33A5-80C7-1868BB2571C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4" creationId="{778842CE-FCDE-D2E8-4FED-ABCB79F2336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5" creationId="{8575035F-AF56-74C1-ADD9-774CAEB5A50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6" creationId="{08C546E8-FD08-5D40-4579-29452D5473D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7" creationId="{4CF67FBC-E933-03A7-AE9B-74A7013688E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8" creationId="{094A52C0-1185-38EC-C1EB-3675C1BCB47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899" creationId="{F48FF770-589F-2760-F953-3DED118402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0" creationId="{1860221C-E2AE-8EA6-10CA-C0304AFE5A9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1" creationId="{77D8BCD8-5F95-6F46-8151-A414284BDF1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2" creationId="{D199834F-ED57-032F-A744-0B5848D760F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3" creationId="{7138A840-7206-E5CC-0FA0-E8A9F8475B7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4" creationId="{32E3E54B-D658-3F37-A7CD-12C31829046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5" creationId="{34DAF3E3-EB55-1C4E-2E37-0F5D4B0115E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6" creationId="{9D25082F-2738-18D9-591B-992B2AA74B6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7" creationId="{9A43AC77-E1C1-B6C2-BB7D-24B887D391E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8" creationId="{0E1ABA8E-0800-8F9E-525B-CDC74F08DE6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09" creationId="{5114721F-6AAC-05B7-62BE-DAA710F3274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0" creationId="{A96A50A2-FE2C-C231-D6FB-D7F90282C2A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1" creationId="{00F26B6F-6A6D-AED6-7D0C-C094DA143F0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2" creationId="{8052379A-A1B3-A489-D635-51A2922A219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3" creationId="{3B0F5A72-CE87-2A0D-A7EF-EBF94260C4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4" creationId="{3D49F9A2-2170-5BE9-9AF8-6201E60D6B8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5" creationId="{C51FFCE6-0236-651C-ED41-87FA4637239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6" creationId="{0194BD47-8403-2122-23D6-6840B95B659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7" creationId="{9EEC65D0-E896-603C-D465-8FC64C2F0A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8" creationId="{3DABB49E-4F0B-135F-FA36-4668AE174DF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19" creationId="{A7DBFB1B-E47C-4947-1BC7-D81CABC455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0" creationId="{F0EEF790-7E27-554F-ECF6-AA9E844B65C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1" creationId="{06C1ECBB-D8F2-88B5-3EF8-26E352EDB3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2" creationId="{EFABC30B-BE1F-704C-C123-277ABA13DBD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3" creationId="{82F39DAE-C848-C7DB-E80E-0D1DF47F626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4" creationId="{397ED3BA-FD98-F25C-9B3E-74FEF61B9CC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5" creationId="{CF4AB2FD-20E0-1EAC-DC56-4986966168E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6" creationId="{07B8629D-D121-396F-207F-2298601EDCB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7" creationId="{6C07F4BC-4C77-7F3D-1B96-B4BD6297F75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8" creationId="{AEBB1EEB-CDE0-25F2-D4F4-C27CAC206F1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29" creationId="{23E0765F-F83F-5EFB-CB1F-DD843A6A3B8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0" creationId="{2ECDE205-39FB-C241-AA8A-15C00C6B6CB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1" creationId="{507C740E-9566-82B7-BA82-2BE9ACA068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2" creationId="{F527DD0F-60EE-EF44-A288-B9D14F5E052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3" creationId="{F8B8D93F-FB0E-5C7F-57AE-EF709ACB570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4" creationId="{BBE2371F-D838-B62B-3CE8-BD86E80FF1A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5" creationId="{9627C896-FB9C-DA8F-96D5-406C891F338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6" creationId="{8F0EED6F-36C2-F0E7-F9F1-B84926D5169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7" creationId="{4E6E7EF4-8FFD-9B08-E78D-54CA6BA77DAA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8" creationId="{64CC4636-4124-87AF-89D7-FCDF6960B61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39" creationId="{FDADF569-BE1F-237A-8625-BC42D0D946C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0" creationId="{65B55408-CA22-C43C-E3BF-C6A904CF7B0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1" creationId="{0BAB6ECD-6954-8E0F-A7EE-BE8BEEA9B09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2" creationId="{2A2F48ED-417F-ADF5-CD90-DF5D6B770DD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3" creationId="{CD1AE75B-340D-CBDD-E0EE-F8A199A4FE3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4" creationId="{48B0C1F6-4830-3971-4D85-28E53D3ED04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5" creationId="{EB6079DB-8858-BFA0-ACD4-187F726E611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6" creationId="{A8B6B02E-9E9D-F68F-0F6B-0D4423BBB7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7" creationId="{EDECFA91-5A30-F84F-2114-90211504EE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8" creationId="{E98DB65C-71E2-7E57-A1F3-C89146DBAA7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49" creationId="{D95ABC0D-4B09-E3DF-BBB7-ED172ED59D1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0" creationId="{C4F2BEFA-0F25-FFAF-A813-3ECEB5E9541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1" creationId="{4DB11D9E-9244-0774-D89C-FD3D882EC50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2" creationId="{58E75075-BD16-5DEE-2EA0-099D0E43925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3" creationId="{10D93DDD-D7A9-AE02-E525-5FAFB1F91A1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4" creationId="{6A0F2503-87A2-8E1A-0E17-752B09ABDF9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5" creationId="{38E1CC94-A76D-256C-1C07-2225121D5A3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6" creationId="{22ECD12E-0E22-8DF5-F961-9E8E4B5EFFB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7" creationId="{E0AA22DF-789D-B4BA-DD70-72D03E532AF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8" creationId="{7D15220A-55D3-6966-2ED4-795A1B0464D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59" creationId="{ED9A7667-31E5-CCF5-664C-D9D2A185DD2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0" creationId="{3606E1FC-776A-7FC8-E053-B1A00A1A0E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1" creationId="{F14855AE-DDF4-556F-5B57-E6D9408001C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2" creationId="{AF7DFAE4-E825-6AAE-E3DD-4D0B5D988D7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3" creationId="{34886585-4300-2984-C009-A2B2A8BFD36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4" creationId="{7A83A0C2-0FA3-EF89-0061-A52E6AD7949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5" creationId="{0087B79D-7CC5-7A9B-677E-1F9287F410E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6" creationId="{C2A4DD30-9E32-26AB-CC76-3444CB69C1D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7" creationId="{77B69DFB-905E-22AA-4929-E03448F3709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8" creationId="{64B9BD59-204F-E8AF-F93B-84BFFAE522C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69" creationId="{106AE24C-0451-26A2-1BA3-2C638415C05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0" creationId="{2DA4E891-7447-562B-BCE3-06EF9C91B4A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1" creationId="{FAAFAA3A-F161-70FA-F97D-A0402E32D2D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2" creationId="{4827B448-B703-67BE-3919-1820ECA30AF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3" creationId="{4A00B6A6-A3B0-B972-5467-44FB387D132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4" creationId="{B998EBD9-9E91-67E1-1DD0-0C845B3890B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5" creationId="{C2C66701-5B6C-331E-B6D9-7AFFD5A16E57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6" creationId="{83347FD0-5B32-D3DD-1558-2CCE7BF34C9B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7" creationId="{8FE7B94F-F9E4-E92C-0356-87F2EB5BBEE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8" creationId="{CAAA3287-6884-FEF8-0157-94D73B6A666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79" creationId="{27A21C0A-132C-4718-B646-DC976EFA580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0" creationId="{11A965F2-C4C2-EE37-A39F-BAA023A5AE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1" creationId="{0103C13C-944E-036B-B11D-898FC1B13D5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2" creationId="{22495C7D-C785-79DB-73D2-6F41E1BECA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3" creationId="{2A429A11-A6F8-3B79-4CDF-DE6AFA0DA68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4" creationId="{8F281142-CFEC-FF9A-77E4-89FFC95913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5" creationId="{7A578D2C-B134-9F48-AEEB-4966DDA2318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6" creationId="{C7D4C5A7-F743-56FD-A69D-50FB9A677CE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7" creationId="{9E834CC3-50B3-66C0-89D4-5A75021DEA8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8" creationId="{47370357-F3E5-FD76-DA35-C32AFF0BAC4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89" creationId="{D73AE132-C945-B003-7CB8-0B6864694F8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0" creationId="{3867181F-DB8B-5E1C-2D33-D526EA0CA6E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1" creationId="{6BA73F1A-5BC2-3B13-DB8C-803139E72F0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2" creationId="{393EC517-9CEB-BB73-3C01-1E871FBB8B7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3" creationId="{467900C5-45A5-6757-3C35-5D5A6C29957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4" creationId="{203253C2-1CFA-E24A-D0F3-5FCC9FA9F22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5" creationId="{732648B4-7862-5850-E7B7-D08B71C5187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6" creationId="{DF661183-490A-01AA-C97A-F43FCA85E13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7" creationId="{9E5A63FF-11CD-C3B5-9AD2-57D70E06A0C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8" creationId="{5FAB0393-75B8-8E5C-253B-8691C9DD424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6999" creationId="{756C8FCD-DEF9-BC95-CDB7-3269FA6F2FC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0" creationId="{E8732693-617B-C661-2CA9-A892689B26C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1" creationId="{C9BC5C3A-275F-96F5-1069-767077A8A46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2" creationId="{AFABD52E-4E41-4736-5D42-65D5A0A71F0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3" creationId="{DDE44A6F-714F-7E02-1921-BB62935D666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4" creationId="{45FD9A1E-4CDD-8B5B-9266-70ADF06DC91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5" creationId="{00EA61D0-1BDE-CA38-CD13-C89784FA864D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6" creationId="{0E6B9ACF-0DFA-FC14-D6D3-89FE2199DFF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7" creationId="{111FFE20-5F0F-1DBB-AC49-50C45B3D9830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8" creationId="{74F79F69-77D6-EB29-FF4E-424EB4D372E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09" creationId="{1953D5CD-FE8F-2E35-F2BC-EF67E46A4F7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0" creationId="{0113A68F-AEF0-E7B9-CBFC-40324929477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1" creationId="{2B026904-883B-CFCB-77FB-C928973CDB41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2" creationId="{7A08B430-0D69-7332-5989-E00BA944535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3" creationId="{90F3C69A-F6A5-4DDD-CEDC-D5999FF96D7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4" creationId="{83FEE371-5FB1-A7B7-59B8-572EDCA503A5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5" creationId="{21D8BE3F-2A24-8A54-D479-6F09B66F91B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6" creationId="{071BE020-9B42-2442-100E-AD893B198AB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7" creationId="{4EDFC0F7-6544-6A32-79B8-73A39AA021C6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8" creationId="{6263E410-79B3-F347-707B-D9BEAFF2B3FE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19" creationId="{6954BF39-817D-AABF-773A-23ADEE9C9B19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0" creationId="{0BF20AF5-E65A-B5B5-F976-048350595B58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1" creationId="{26E8D4C5-1D22-D595-7A06-289BEA2DA8A2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2" creationId="{99FCF3EE-2BB6-0648-CEC6-20E163D328CF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3" creationId="{B0D6C047-D79F-2F6A-22A6-19F1ECC8B313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4" creationId="{641E3892-3AA6-6878-F4C4-8D60057BFAD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5" creationId="{7604F7AE-907F-4872-6D21-7BBCCAE48554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6" creationId="{C90B644B-E7A0-989A-2C29-ECD0B9332ACC}"/>
          </ac:spMkLst>
        </pc:spChg>
        <pc:spChg chg="mod">
          <ac:chgData name="Paul Alexander David Contreras Correa" userId="46ab78b9-50f5-4332-9c68-f020638a5c93" providerId="ADAL" clId="{492243C1-D9C3-4320-B473-F3BBAC6684C4}" dt="2024-11-29T13:02:22.895" v="789"/>
          <ac:spMkLst>
            <pc:docMk/>
            <pc:sldMk cId="783865108" sldId="277"/>
            <ac:spMk id="17027" creationId="{F7EB0C1D-F9D5-97CF-DA1F-C26A2F58B450}"/>
          </ac:spMkLst>
        </pc:spChg>
        <pc:spChg chg="add del mod">
          <ac:chgData name="Paul Alexander David Contreras Correa" userId="46ab78b9-50f5-4332-9c68-f020638a5c93" providerId="ADAL" clId="{492243C1-D9C3-4320-B473-F3BBAC6684C4}" dt="2024-11-29T13:31:33.202" v="994" actId="478"/>
          <ac:spMkLst>
            <pc:docMk/>
            <pc:sldMk cId="783865108" sldId="277"/>
            <ac:spMk id="17028" creationId="{7C7D2DDA-5F8C-4284-FC35-2550D5BA9631}"/>
          </ac:spMkLst>
        </pc:spChg>
        <pc:spChg chg="add mod">
          <ac:chgData name="Paul Alexander David Contreras Correa" userId="46ab78b9-50f5-4332-9c68-f020638a5c93" providerId="ADAL" clId="{492243C1-D9C3-4320-B473-F3BBAC6684C4}" dt="2024-11-30T19:44:32.020" v="9221" actId="20577"/>
          <ac:spMkLst>
            <pc:docMk/>
            <pc:sldMk cId="783865108" sldId="277"/>
            <ac:spMk id="17029" creationId="{58D6FC8B-BAC4-67BA-A21E-34FD8614F19D}"/>
          </ac:spMkLst>
        </pc:spChg>
        <pc:grpChg chg="add mod">
          <ac:chgData name="Paul Alexander David Contreras Correa" userId="46ab78b9-50f5-4332-9c68-f020638a5c93" providerId="ADAL" clId="{492243C1-D9C3-4320-B473-F3BBAC6684C4}" dt="2024-11-29T13:38:54.934" v="1164" actId="1076"/>
          <ac:grpSpMkLst>
            <pc:docMk/>
            <pc:sldMk cId="783865108" sldId="277"/>
            <ac:grpSpMk id="6" creationId="{F14709CD-257A-2150-120F-BAC3606C8178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38:54.934" v="1164" actId="1076"/>
          <ac:grpSpMkLst>
            <pc:docMk/>
            <pc:sldMk cId="783865108" sldId="277"/>
            <ac:grpSpMk id="28" creationId="{14D53561-8652-7D54-7DAD-07754B83AA88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1:21.576" v="778"/>
          <ac:grpSpMkLst>
            <pc:docMk/>
            <pc:sldMk cId="783865108" sldId="277"/>
            <ac:grpSpMk id="16130" creationId="{0ADC8CF5-16AA-A53F-59A1-5B21D9FA2BFB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1:21.576" v="778"/>
          <ac:grpSpMkLst>
            <pc:docMk/>
            <pc:sldMk cId="783865108" sldId="277"/>
            <ac:grpSpMk id="16136" creationId="{3D27C363-EDF0-0110-9B42-0D8E78F28073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1:25.159" v="779"/>
          <ac:grpSpMkLst>
            <pc:docMk/>
            <pc:sldMk cId="783865108" sldId="277"/>
            <ac:grpSpMk id="16147" creationId="{421039F1-C611-3B58-9AC1-4704C72F98F5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1:25.159" v="779"/>
          <ac:grpSpMkLst>
            <pc:docMk/>
            <pc:sldMk cId="783865108" sldId="277"/>
            <ac:grpSpMk id="16153" creationId="{F1D70CCE-B87D-81C2-CE58-390B710405F4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4:02:04.091" v="1275" actId="1036"/>
          <ac:grpSpMkLst>
            <pc:docMk/>
            <pc:sldMk cId="783865108" sldId="277"/>
            <ac:grpSpMk id="16164" creationId="{197E983F-4B1C-1A6F-7A54-96EEDA0C21A5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4:02:04.091" v="1275" actId="1036"/>
          <ac:grpSpMkLst>
            <pc:docMk/>
            <pc:sldMk cId="783865108" sldId="277"/>
            <ac:grpSpMk id="16170" creationId="{120D006B-43FD-A5E3-090F-E5D9EB0B88D7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3:09.344" v="794" actId="1076"/>
          <ac:grpSpMkLst>
            <pc:docMk/>
            <pc:sldMk cId="783865108" sldId="277"/>
            <ac:grpSpMk id="16181" creationId="{697BEAE3-909D-EA29-2200-48FDFCB172BB}"/>
          </ac:grpSpMkLst>
        </pc:grpChg>
        <pc:grpChg chg="add mod">
          <ac:chgData name="Paul Alexander David Contreras Correa" userId="46ab78b9-50f5-4332-9c68-f020638a5c93" providerId="ADAL" clId="{492243C1-D9C3-4320-B473-F3BBAC6684C4}" dt="2024-11-29T13:03:09.344" v="794" actId="1076"/>
          <ac:grpSpMkLst>
            <pc:docMk/>
            <pc:sldMk cId="783865108" sldId="277"/>
            <ac:grpSpMk id="16225" creationId="{582DE2F0-99E4-B1A6-740C-3374CDDE3FF5}"/>
          </ac:grpSpMkLst>
        </pc:grpChg>
        <pc:picChg chg="add del mod">
          <ac:chgData name="Paul Alexander David Contreras Correa" userId="46ab78b9-50f5-4332-9c68-f020638a5c93" providerId="ADAL" clId="{492243C1-D9C3-4320-B473-F3BBAC6684C4}" dt="2024-11-29T12:55:26.756" v="754" actId="478"/>
          <ac:picMkLst>
            <pc:docMk/>
            <pc:sldMk cId="783865108" sldId="277"/>
            <ac:picMk id="16129" creationId="{22739A4D-4ABC-6D4E-BED1-AB2068607166}"/>
          </ac:picMkLst>
        </pc:picChg>
      </pc:sldChg>
      <pc:sldChg chg="addSp delSp modSp add mod delAnim modShow modNotesTx">
        <pc:chgData name="Paul Alexander David Contreras Correa" userId="46ab78b9-50f5-4332-9c68-f020638a5c93" providerId="ADAL" clId="{492243C1-D9C3-4320-B473-F3BBAC6684C4}" dt="2024-11-29T17:40:05.008" v="2322" actId="207"/>
        <pc:sldMkLst>
          <pc:docMk/>
          <pc:sldMk cId="709914748" sldId="278"/>
        </pc:sldMkLst>
        <pc:spChg chg="mod">
          <ac:chgData name="Paul Alexander David Contreras Correa" userId="46ab78b9-50f5-4332-9c68-f020638a5c93" providerId="ADAL" clId="{492243C1-D9C3-4320-B473-F3BBAC6684C4}" dt="2024-11-29T17:40:05.008" v="2322" actId="207"/>
          <ac:spMkLst>
            <pc:docMk/>
            <pc:sldMk cId="709914748" sldId="278"/>
            <ac:spMk id="2" creationId="{29DEAE0A-B329-9BC0-2AA8-4C718C0D8D2A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3" creationId="{816C9BDE-CF40-6878-5CD1-4CD72E9CD8B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4" creationId="{0067F734-EE00-381F-9BC9-6BB321031CA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5" creationId="{490FCD4B-171E-B487-B536-C8D10EF6926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9" creationId="{9658E3BF-CD08-B0DA-9668-AD3A95B759FC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0" creationId="{4EE15029-4E27-0F64-73F3-450594FBDEE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1" creationId="{CDFD1613-BBC0-EDA9-1765-E2C456A70DF9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2" creationId="{3620EFE8-CB9C-34E8-B23C-434C54D74FB1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3" creationId="{E3408B46-592B-6A3A-2B73-053B2E742728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4" creationId="{B11B4DA8-1085-2505-C5E3-61DE5CFDEC21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5" creationId="{1D2E84EF-6AFD-C879-3450-9503B4DA6745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" creationId="{C0A880F9-1959-D903-705E-558BEE565405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7" creationId="{76E102F3-C33F-CDCB-D03F-D5990DFCA8E1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8" creationId="{B8B7F1CD-3C36-CF8F-BC59-15E6938B42BC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9" creationId="{2261B7BF-8F69-6035-AD49-7EEF3EDF65E9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0" creationId="{FFBD5C1E-5FA6-AF0C-C7E9-269B283F06F0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1" creationId="{D468110D-B36E-85F2-1FF2-1CAF769165D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2" creationId="{94D51818-8552-D439-F8DA-F1BC91466FDA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3" creationId="{69B9B5C8-1CBB-7D2E-8906-3927F88326C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4" creationId="{8F8A5CC2-8FDB-EE15-2A4C-38ED86E46829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5" creationId="{55F74F26-8DD5-2286-76D4-B9FD4D01CD55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6" creationId="{D8C93236-7E7E-FB52-B67F-8E6FC0834DF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27" creationId="{C5EA4FDE-1596-18F7-6B49-A11BD0A79AB7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5362" creationId="{529D8036-E81B-3D32-DC5E-4D62FB4F0473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68" creationId="{21D9D9E7-55D9-1736-E15C-6B34E7564E3D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69" creationId="{35A2AE50-DD6F-554C-F027-CD75687AE7B8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4" creationId="{CC9EDB17-E725-DF74-C4B0-93EC4C18B91A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5" creationId="{0302C6DC-1C72-129D-0E66-DA1616C16FD0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6" creationId="{E1A12C67-5C6E-5DDB-8EAF-FD75BD477BD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7" creationId="{4DCBED97-CEC8-B297-0033-DC9D6852F48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8" creationId="{58DEE68E-74FD-67F8-A3F1-C488EFD613F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89" creationId="{7AE59496-A1C2-EBA8-BF4C-0D956F3BA014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0" creationId="{091D3EC9-DBFF-0A8C-0A18-4BA1F4DBFE4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1" creationId="{13D8D3DB-4404-ACF1-ADA1-E45FC8795284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2" creationId="{04EADA36-7D0C-C96C-53E3-3BCF58694AEA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3" creationId="{C4F9E1CF-0B63-2761-855E-FA5A0A5D385E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4" creationId="{876A5A0C-0C8B-F2EB-F654-1FE3FD9C644D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5" creationId="{A7C41988-2502-E403-F7D1-E7D7D6B1F03C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6" creationId="{2EA8A2FB-DD93-3F31-84E5-12846F86C11C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7" creationId="{F0FAB13B-A6DE-7786-9B9D-86D16183F222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8" creationId="{1BD58134-90C1-17CB-2CD9-94C63F195575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199" creationId="{BFF2DF0A-5FAF-C48A-D980-51CF5857B7B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0" creationId="{C9BB323A-D76B-DBDF-93CB-96E40F9368AD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1" creationId="{E9C5760D-FD52-8C94-C8DA-7358A8DE7AEE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2" creationId="{D648BFE8-7929-BB4F-CE9C-CB12CDE6E508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3" creationId="{7186C6BD-1E76-57C8-258F-72F4BFF5C08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4" creationId="{1465002F-FF26-0876-D580-142FC4AEDF97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5" creationId="{2E34AFBB-8B2B-5BCF-03C1-CEE534329C47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6" creationId="{5CC84408-BC9E-BA04-3107-D18CB1BB27FE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7" creationId="{F0DDCC3D-E938-CFCD-BF79-D2A073C917E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8" creationId="{CAA1EC1B-B618-42D5-733F-3A58DCBF673A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09" creationId="{72808E57-4FCF-6482-7474-83177AF1B35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0" creationId="{B568A238-607C-9693-6843-70CD10F40DD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1" creationId="{5075F203-67A6-406A-98B9-735E030B82E7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2" creationId="{4CCA8508-599B-4A80-2D87-0ADF402529FF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3" creationId="{4E65D0C9-ECE5-12E2-5DA7-33134C0B45E0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4" creationId="{E337DF7B-247C-4D16-B006-AD98C59E2FEC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5" creationId="{7FD04857-0B84-6C9A-45E5-3A37139E204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6" creationId="{BE62D4F9-B803-1663-E08B-C1DBA7F9D421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7" creationId="{BCA784D2-7DA8-C1DD-F0D1-96B34A9F8F5B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8" creationId="{7B80ACDE-640F-EFC6-76AE-3AAF217BED08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19" creationId="{22CC2E20-D646-7ABA-A5F9-4ECF106FDDA4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20" creationId="{F1655A3B-4C7F-18D9-8696-4FFA74BB668E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21" creationId="{3F2C631F-4096-0879-AEAF-3F3598123A98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22" creationId="{01A866CA-B1DF-F556-4BA5-E9AAAD814CD6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23" creationId="{85974DE6-175F-7CB6-FB3B-1B10BFE59201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6224" creationId="{64C727C5-DDF3-1835-5BE8-8DDCCAC7083E}"/>
          </ac:spMkLst>
        </pc:spChg>
        <pc:spChg chg="del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7029" creationId="{AA8BD6DE-7DAF-222A-0FB0-B61188B776D0}"/>
          </ac:spMkLst>
        </pc:spChg>
        <pc:spChg chg="add mod">
          <ac:chgData name="Paul Alexander David Contreras Correa" userId="46ab78b9-50f5-4332-9c68-f020638a5c93" providerId="ADAL" clId="{492243C1-D9C3-4320-B473-F3BBAC6684C4}" dt="2024-11-29T14:53:07.640" v="1287" actId="478"/>
          <ac:spMkLst>
            <pc:docMk/>
            <pc:sldMk cId="709914748" sldId="278"/>
            <ac:spMk id="17030" creationId="{101AC76F-262A-AB7C-6ACC-306AB3DED592}"/>
          </ac:spMkLst>
        </pc:spChg>
        <pc:spChg chg="add del">
          <ac:chgData name="Paul Alexander David Contreras Correa" userId="46ab78b9-50f5-4332-9c68-f020638a5c93" providerId="ADAL" clId="{492243C1-D9C3-4320-B473-F3BBAC6684C4}" dt="2024-11-29T15:43:48.481" v="1289" actId="22"/>
          <ac:spMkLst>
            <pc:docMk/>
            <pc:sldMk cId="709914748" sldId="278"/>
            <ac:spMk id="17032" creationId="{CFFE1619-8EB2-7DB4-3C6E-1A89942EFB14}"/>
          </ac:spMkLst>
        </pc:s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6" creationId="{91297C87-9AEC-BC02-E8D5-02BF0F559683}"/>
          </ac:grpSpMkLst>
        </pc:gr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28" creationId="{8A7CF229-C601-948D-005C-77BDF0F603CD}"/>
          </ac:grpSpMkLst>
        </pc:gr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16164" creationId="{DFE0C1C5-6B97-E8C8-4DA9-8046194C84A6}"/>
          </ac:grpSpMkLst>
        </pc:gr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16170" creationId="{C789EA9F-50A0-434A-CBFD-A7A59B85BEC7}"/>
          </ac:grpSpMkLst>
        </pc:gr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16181" creationId="{F25DD467-A835-5C5C-611E-2D6FDAE07B06}"/>
          </ac:grpSpMkLst>
        </pc:grpChg>
        <pc:grpChg chg="del">
          <ac:chgData name="Paul Alexander David Contreras Correa" userId="46ab78b9-50f5-4332-9c68-f020638a5c93" providerId="ADAL" clId="{492243C1-D9C3-4320-B473-F3BBAC6684C4}" dt="2024-11-29T14:53:07.640" v="1287" actId="478"/>
          <ac:grpSpMkLst>
            <pc:docMk/>
            <pc:sldMk cId="709914748" sldId="278"/>
            <ac:grpSpMk id="16225" creationId="{1B90D160-FFE8-BEE1-A70A-39504E3D9DFC}"/>
          </ac:grpSpMkLst>
        </pc:grpChg>
        <pc:picChg chg="add del mod">
          <ac:chgData name="Paul Alexander David Contreras Correa" userId="46ab78b9-50f5-4332-9c68-f020638a5c93" providerId="ADAL" clId="{492243C1-D9C3-4320-B473-F3BBAC6684C4}" dt="2024-11-29T15:48:12.623" v="1293" actId="478"/>
          <ac:picMkLst>
            <pc:docMk/>
            <pc:sldMk cId="709914748" sldId="278"/>
            <ac:picMk id="17034" creationId="{93DB7D29-621B-F1CB-6B17-EE098F722539}"/>
          </ac:picMkLst>
        </pc:picChg>
        <pc:picChg chg="add mod">
          <ac:chgData name="Paul Alexander David Contreras Correa" userId="46ab78b9-50f5-4332-9c68-f020638a5c93" providerId="ADAL" clId="{492243C1-D9C3-4320-B473-F3BBAC6684C4}" dt="2024-11-29T15:59:52.669" v="1465" actId="1076"/>
          <ac:picMkLst>
            <pc:docMk/>
            <pc:sldMk cId="709914748" sldId="278"/>
            <ac:picMk id="17036" creationId="{4E786824-DAC6-7696-D244-0239FFD858F8}"/>
          </ac:picMkLst>
        </pc:picChg>
      </pc:sldChg>
      <pc:sldChg chg="modSp add del mod modNotesTx">
        <pc:chgData name="Paul Alexander David Contreras Correa" userId="46ab78b9-50f5-4332-9c68-f020638a5c93" providerId="ADAL" clId="{492243C1-D9C3-4320-B473-F3BBAC6684C4}" dt="2024-11-29T16:10:53.999" v="1546" actId="47"/>
        <pc:sldMkLst>
          <pc:docMk/>
          <pc:sldMk cId="1522654859" sldId="279"/>
        </pc:sldMkLst>
        <pc:picChg chg="mod">
          <ac:chgData name="Paul Alexander David Contreras Correa" userId="46ab78b9-50f5-4332-9c68-f020638a5c93" providerId="ADAL" clId="{492243C1-D9C3-4320-B473-F3BBAC6684C4}" dt="2024-11-29T16:10:46.978" v="1544" actId="1076"/>
          <ac:picMkLst>
            <pc:docMk/>
            <pc:sldMk cId="1522654859" sldId="279"/>
            <ac:picMk id="17036" creationId="{344FDC75-55F7-4015-122E-DF5C6B400841}"/>
          </ac:picMkLst>
        </pc:picChg>
      </pc:sldChg>
      <pc:sldChg chg="addSp delSp modSp add mod setBg delAnim modAnim modNotesTx">
        <pc:chgData name="Paul Alexander David Contreras Correa" userId="46ab78b9-50f5-4332-9c68-f020638a5c93" providerId="ADAL" clId="{492243C1-D9C3-4320-B473-F3BBAC6684C4}" dt="2024-11-29T21:52:29.384" v="7106" actId="20577"/>
        <pc:sldMkLst>
          <pc:docMk/>
          <pc:sldMk cId="2162072950" sldId="280"/>
        </pc:sldMkLst>
        <pc:spChg chg="add mod">
          <ac:chgData name="Paul Alexander David Contreras Correa" userId="46ab78b9-50f5-4332-9c68-f020638a5c93" providerId="ADAL" clId="{492243C1-D9C3-4320-B473-F3BBAC6684C4}" dt="2024-11-29T16:19:42.335" v="1769" actId="1076"/>
          <ac:spMkLst>
            <pc:docMk/>
            <pc:sldMk cId="2162072950" sldId="280"/>
            <ac:spMk id="12" creationId="{4EB2716E-1D51-546E-80DE-EAF755B2B04C}"/>
          </ac:spMkLst>
        </pc:spChg>
        <pc:spChg chg="add mod">
          <ac:chgData name="Paul Alexander David Contreras Correa" userId="46ab78b9-50f5-4332-9c68-f020638a5c93" providerId="ADAL" clId="{492243C1-D9C3-4320-B473-F3BBAC6684C4}" dt="2024-11-29T16:24:25.869" v="1874" actId="207"/>
          <ac:spMkLst>
            <pc:docMk/>
            <pc:sldMk cId="2162072950" sldId="280"/>
            <ac:spMk id="13" creationId="{0EC68E66-AD47-B82A-3CF3-5E80E9A30ADE}"/>
          </ac:spMkLst>
        </pc:spChg>
        <pc:spChg chg="add mod">
          <ac:chgData name="Paul Alexander David Contreras Correa" userId="46ab78b9-50f5-4332-9c68-f020638a5c93" providerId="ADAL" clId="{492243C1-D9C3-4320-B473-F3BBAC6684C4}" dt="2024-11-29T16:21:16.343" v="1820" actId="1076"/>
          <ac:spMkLst>
            <pc:docMk/>
            <pc:sldMk cId="2162072950" sldId="280"/>
            <ac:spMk id="14" creationId="{94624E7A-77C3-DD70-4B2A-B8E9A4EED045}"/>
          </ac:spMkLst>
        </pc:spChg>
        <pc:spChg chg="add mod">
          <ac:chgData name="Paul Alexander David Contreras Correa" userId="46ab78b9-50f5-4332-9c68-f020638a5c93" providerId="ADAL" clId="{492243C1-D9C3-4320-B473-F3BBAC6684C4}" dt="2024-11-29T16:22:24.348" v="1838" actId="20577"/>
          <ac:spMkLst>
            <pc:docMk/>
            <pc:sldMk cId="2162072950" sldId="280"/>
            <ac:spMk id="15" creationId="{53660DBC-8CCC-CC60-3D81-25C19C7AAAF1}"/>
          </ac:spMkLst>
        </pc:spChg>
        <pc:spChg chg="add mod">
          <ac:chgData name="Paul Alexander David Contreras Correa" userId="46ab78b9-50f5-4332-9c68-f020638a5c93" providerId="ADAL" clId="{492243C1-D9C3-4320-B473-F3BBAC6684C4}" dt="2024-11-29T16:22:29.919" v="1840" actId="20577"/>
          <ac:spMkLst>
            <pc:docMk/>
            <pc:sldMk cId="2162072950" sldId="280"/>
            <ac:spMk id="16" creationId="{18436E57-EE75-788D-BC99-2EC32EFCB62E}"/>
          </ac:spMkLst>
        </pc:spChg>
        <pc:spChg chg="add mod">
          <ac:chgData name="Paul Alexander David Contreras Correa" userId="46ab78b9-50f5-4332-9c68-f020638a5c93" providerId="ADAL" clId="{492243C1-D9C3-4320-B473-F3BBAC6684C4}" dt="2024-11-29T16:22:33.668" v="1842" actId="20577"/>
          <ac:spMkLst>
            <pc:docMk/>
            <pc:sldMk cId="2162072950" sldId="280"/>
            <ac:spMk id="17" creationId="{46766DFD-D677-B2AC-E414-4F4E979E177F}"/>
          </ac:spMkLst>
        </pc:spChg>
        <pc:spChg chg="add mod">
          <ac:chgData name="Paul Alexander David Contreras Correa" userId="46ab78b9-50f5-4332-9c68-f020638a5c93" providerId="ADAL" clId="{492243C1-D9C3-4320-B473-F3BBAC6684C4}" dt="2024-11-29T16:22:36.729" v="1844" actId="20577"/>
          <ac:spMkLst>
            <pc:docMk/>
            <pc:sldMk cId="2162072950" sldId="280"/>
            <ac:spMk id="18" creationId="{2DDD6063-AA25-C11C-C7E2-84107B41CD4B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40.724" v="1801" actId="20577"/>
          <ac:spMkLst>
            <pc:docMk/>
            <pc:sldMk cId="2162072950" sldId="280"/>
            <ac:spMk id="19" creationId="{1ED67732-AED1-4471-ABC0-888D1AD759AF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42.989" v="1803" actId="20577"/>
          <ac:spMkLst>
            <pc:docMk/>
            <pc:sldMk cId="2162072950" sldId="280"/>
            <ac:spMk id="20" creationId="{CA8D676A-1C3B-335C-197C-DBC4C88CF33E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58.040" v="1809" actId="20577"/>
          <ac:spMkLst>
            <pc:docMk/>
            <pc:sldMk cId="2162072950" sldId="280"/>
            <ac:spMk id="21" creationId="{2919952D-CAF9-037A-AB73-307E13F5D717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49.159" v="1807" actId="20577"/>
          <ac:spMkLst>
            <pc:docMk/>
            <pc:sldMk cId="2162072950" sldId="280"/>
            <ac:spMk id="22" creationId="{4E346C90-05B0-CBFA-D670-246D072B422A}"/>
          </ac:spMkLst>
        </pc:spChg>
        <pc:spChg chg="add mod">
          <ac:chgData name="Paul Alexander David Contreras Correa" userId="46ab78b9-50f5-4332-9c68-f020638a5c93" providerId="ADAL" clId="{492243C1-D9C3-4320-B473-F3BBAC6684C4}" dt="2024-11-29T16:24:26.261" v="1875" actId="207"/>
          <ac:spMkLst>
            <pc:docMk/>
            <pc:sldMk cId="2162072950" sldId="280"/>
            <ac:spMk id="23" creationId="{26FD679B-202A-966A-E7A5-F5DD4104121E}"/>
          </ac:spMkLst>
        </pc:spChg>
        <pc:spChg chg="add mod">
          <ac:chgData name="Paul Alexander David Contreras Correa" userId="46ab78b9-50f5-4332-9c68-f020638a5c93" providerId="ADAL" clId="{492243C1-D9C3-4320-B473-F3BBAC6684C4}" dt="2024-11-29T16:21:08.072" v="1815" actId="20577"/>
          <ac:spMkLst>
            <pc:docMk/>
            <pc:sldMk cId="2162072950" sldId="280"/>
            <ac:spMk id="24" creationId="{FF2A72D3-50BA-CAE0-8DBD-2EAB0AE7D088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17.067" v="1791" actId="1038"/>
          <ac:spMkLst>
            <pc:docMk/>
            <pc:sldMk cId="2162072950" sldId="280"/>
            <ac:spMk id="25" creationId="{D409CD4C-2B73-5322-8654-A7319BC93873}"/>
          </ac:spMkLst>
        </pc:spChg>
        <pc:spChg chg="add mod">
          <ac:chgData name="Paul Alexander David Contreras Correa" userId="46ab78b9-50f5-4332-9c68-f020638a5c93" providerId="ADAL" clId="{492243C1-D9C3-4320-B473-F3BBAC6684C4}" dt="2024-11-29T16:21:12.949" v="1819" actId="20577"/>
          <ac:spMkLst>
            <pc:docMk/>
            <pc:sldMk cId="2162072950" sldId="280"/>
            <ac:spMk id="26" creationId="{618B9253-1F03-94CC-CB3D-1B5A37A89BAC}"/>
          </ac:spMkLst>
        </pc:spChg>
        <pc:spChg chg="add mod">
          <ac:chgData name="Paul Alexander David Contreras Correa" userId="46ab78b9-50f5-4332-9c68-f020638a5c93" providerId="ADAL" clId="{492243C1-D9C3-4320-B473-F3BBAC6684C4}" dt="2024-11-29T16:21:06.771" v="1813" actId="20577"/>
          <ac:spMkLst>
            <pc:docMk/>
            <pc:sldMk cId="2162072950" sldId="280"/>
            <ac:spMk id="27" creationId="{2EA6A5E4-9A9E-D6D5-2235-F25254EA0306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09.546" v="1784" actId="1037"/>
          <ac:spMkLst>
            <pc:docMk/>
            <pc:sldMk cId="2162072950" sldId="280"/>
            <ac:spMk id="28" creationId="{FF388683-13C0-BD65-08F5-29C9434A54AC}"/>
          </ac:spMkLst>
        </pc:spChg>
        <pc:spChg chg="add mod">
          <ac:chgData name="Paul Alexander David Contreras Correa" userId="46ab78b9-50f5-4332-9c68-f020638a5c93" providerId="ADAL" clId="{492243C1-D9C3-4320-B473-F3BBAC6684C4}" dt="2024-11-29T16:21:11.964" v="1817" actId="20577"/>
          <ac:spMkLst>
            <pc:docMk/>
            <pc:sldMk cId="2162072950" sldId="280"/>
            <ac:spMk id="29" creationId="{8F06512F-C6D1-4229-B82B-EAFF39022693}"/>
          </ac:spMkLst>
        </pc:spChg>
        <pc:spChg chg="add mod">
          <ac:chgData name="Paul Alexander David Contreras Correa" userId="46ab78b9-50f5-4332-9c68-f020638a5c93" providerId="ADAL" clId="{492243C1-D9C3-4320-B473-F3BBAC6684C4}" dt="2024-11-29T16:20:25.071" v="1796" actId="1038"/>
          <ac:spMkLst>
            <pc:docMk/>
            <pc:sldMk cId="2162072950" sldId="280"/>
            <ac:spMk id="30" creationId="{4D21BB39-052F-C473-63A0-D6B919F12632}"/>
          </ac:spMkLst>
        </pc:spChg>
        <pc:spChg chg="add mod">
          <ac:chgData name="Paul Alexander David Contreras Correa" userId="46ab78b9-50f5-4332-9c68-f020638a5c93" providerId="ADAL" clId="{492243C1-D9C3-4320-B473-F3BBAC6684C4}" dt="2024-11-29T17:29:28.150" v="2158" actId="207"/>
          <ac:spMkLst>
            <pc:docMk/>
            <pc:sldMk cId="2162072950" sldId="280"/>
            <ac:spMk id="31" creationId="{7FC9881B-6644-1B5B-265C-3BC4915BA1A0}"/>
          </ac:spMkLst>
        </pc:spChg>
        <pc:spChg chg="add mod">
          <ac:chgData name="Paul Alexander David Contreras Correa" userId="46ab78b9-50f5-4332-9c68-f020638a5c93" providerId="ADAL" clId="{492243C1-D9C3-4320-B473-F3BBAC6684C4}" dt="2024-11-29T17:29:56.878" v="2165" actId="108"/>
          <ac:spMkLst>
            <pc:docMk/>
            <pc:sldMk cId="2162072950" sldId="280"/>
            <ac:spMk id="35" creationId="{E22EE2FB-CF51-9C70-C4C9-027FF877DD03}"/>
          </ac:spMkLst>
        </pc:spChg>
        <pc:spChg chg="add del mod">
          <ac:chgData name="Paul Alexander David Contreras Correa" userId="46ab78b9-50f5-4332-9c68-f020638a5c93" providerId="ADAL" clId="{492243C1-D9C3-4320-B473-F3BBAC6684C4}" dt="2024-11-29T16:55:27.541" v="2038" actId="478"/>
          <ac:spMkLst>
            <pc:docMk/>
            <pc:sldMk cId="2162072950" sldId="280"/>
            <ac:spMk id="37" creationId="{B44B8CB7-486C-10BD-656D-F5369299D50A}"/>
          </ac:spMkLst>
        </pc:spChg>
        <pc:spChg chg="add mod">
          <ac:chgData name="Paul Alexander David Contreras Correa" userId="46ab78b9-50f5-4332-9c68-f020638a5c93" providerId="ADAL" clId="{492243C1-D9C3-4320-B473-F3BBAC6684C4}" dt="2024-11-29T17:29:55.917" v="2163" actId="108"/>
          <ac:spMkLst>
            <pc:docMk/>
            <pc:sldMk cId="2162072950" sldId="280"/>
            <ac:spMk id="38" creationId="{2703535A-7B0E-9E6E-66E2-B5E4E9A3CAC0}"/>
          </ac:spMkLst>
        </pc:spChg>
        <pc:spChg chg="add mod">
          <ac:chgData name="Paul Alexander David Contreras Correa" userId="46ab78b9-50f5-4332-9c68-f020638a5c93" providerId="ADAL" clId="{492243C1-D9C3-4320-B473-F3BBAC6684C4}" dt="2024-11-29T16:19:50.326" v="1773" actId="20577"/>
          <ac:spMkLst>
            <pc:docMk/>
            <pc:sldMk cId="2162072950" sldId="280"/>
            <ac:spMk id="40" creationId="{75C26BF0-6504-4500-F6F3-3C1CB0422BCE}"/>
          </ac:spMkLst>
        </pc:spChg>
        <pc:spChg chg="del">
          <ac:chgData name="Paul Alexander David Contreras Correa" userId="46ab78b9-50f5-4332-9c68-f020638a5c93" providerId="ADAL" clId="{492243C1-D9C3-4320-B473-F3BBAC6684C4}" dt="2024-11-29T16:12:01.258" v="1561" actId="478"/>
          <ac:spMkLst>
            <pc:docMk/>
            <pc:sldMk cId="2162072950" sldId="280"/>
            <ac:spMk id="17030" creationId="{150DB255-4AAC-30A7-E1FF-9BB6CC2F5C90}"/>
          </ac:spMkLst>
        </pc:spChg>
        <pc:spChg chg="add mod">
          <ac:chgData name="Paul Alexander David Contreras Correa" userId="46ab78b9-50f5-4332-9c68-f020638a5c93" providerId="ADAL" clId="{492243C1-D9C3-4320-B473-F3BBAC6684C4}" dt="2024-11-29T17:29:56.667" v="2164" actId="108"/>
          <ac:spMkLst>
            <pc:docMk/>
            <pc:sldMk cId="2162072950" sldId="280"/>
            <ac:spMk id="17040" creationId="{E55520F0-DB88-87FD-3C38-3EC11B9E8D2F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1" creationId="{D1AA09BC-E7E1-93E0-DD69-4356A4893C93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2" creationId="{BECD3F51-6357-6F97-BDB1-589A45347E37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3" creationId="{1840F1D0-9AD7-62BF-14CF-0D7EA3B8310B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4" creationId="{AD6D0D6E-F567-3BD1-CE05-09CAB341045D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5" creationId="{93CC57E5-CD75-988E-A6C5-75CBA1CD970A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6" creationId="{45C06B5F-AE51-9490-09AC-95E07F715016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7" creationId="{7AFAEC6D-F694-2E01-56C5-4C419DA87952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8" creationId="{0A5DDAB9-B748-0618-B5F3-5A36864FC398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49" creationId="{9D444EFF-29DC-3703-473C-0BC743666670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50" creationId="{F7E95A9F-7C2F-5C4D-8274-775B50C94535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51" creationId="{F8495416-3F33-CF60-62AC-648E10C00587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14.330" v="2052"/>
          <ac:spMkLst>
            <pc:docMk/>
            <pc:sldMk cId="2162072950" sldId="280"/>
            <ac:spMk id="17052" creationId="{3551CC21-2D00-9C2F-5BC5-D256D577B99E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40:28.114" v="2323" actId="478"/>
          <ac:spMkLst>
            <pc:docMk/>
            <pc:sldMk cId="2162072950" sldId="280"/>
            <ac:spMk id="17062" creationId="{A1102DC7-21C8-E919-B58A-6EDD85A03035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40:31.617" v="2326" actId="478"/>
          <ac:spMkLst>
            <pc:docMk/>
            <pc:sldMk cId="2162072950" sldId="280"/>
            <ac:spMk id="17063" creationId="{943F4C13-1B5A-056C-56A0-356F7711CDB0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40:29.103" v="2324" actId="478"/>
          <ac:spMkLst>
            <pc:docMk/>
            <pc:sldMk cId="2162072950" sldId="280"/>
            <ac:spMk id="17064" creationId="{46924E1C-E07D-AC45-C342-613A488E7C76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40:30.373" v="2325" actId="478"/>
          <ac:spMkLst>
            <pc:docMk/>
            <pc:sldMk cId="2162072950" sldId="280"/>
            <ac:spMk id="17065" creationId="{01A4F43A-D19B-BB62-067D-8CF7039B92CA}"/>
          </ac:spMkLst>
        </pc:spChg>
        <pc:spChg chg="add mod">
          <ac:chgData name="Paul Alexander David Contreras Correa" userId="46ab78b9-50f5-4332-9c68-f020638a5c93" providerId="ADAL" clId="{492243C1-D9C3-4320-B473-F3BBAC6684C4}" dt="2024-11-29T17:41:25.869" v="2333"/>
          <ac:spMkLst>
            <pc:docMk/>
            <pc:sldMk cId="2162072950" sldId="280"/>
            <ac:spMk id="17066" creationId="{D25C5B24-700C-9453-C831-910F5A4BA94D}"/>
          </ac:spMkLst>
        </pc:spChg>
        <pc:spChg chg="add mod">
          <ac:chgData name="Paul Alexander David Contreras Correa" userId="46ab78b9-50f5-4332-9c68-f020638a5c93" providerId="ADAL" clId="{492243C1-D9C3-4320-B473-F3BBAC6684C4}" dt="2024-11-29T17:41:25.869" v="2333"/>
          <ac:spMkLst>
            <pc:docMk/>
            <pc:sldMk cId="2162072950" sldId="280"/>
            <ac:spMk id="17067" creationId="{F27B17C7-BCCD-681D-D154-3D243B488ABD}"/>
          </ac:spMkLst>
        </pc:spChg>
        <pc:spChg chg="add mod">
          <ac:chgData name="Paul Alexander David Contreras Correa" userId="46ab78b9-50f5-4332-9c68-f020638a5c93" providerId="ADAL" clId="{492243C1-D9C3-4320-B473-F3BBAC6684C4}" dt="2024-11-29T17:41:25.869" v="2333"/>
          <ac:spMkLst>
            <pc:docMk/>
            <pc:sldMk cId="2162072950" sldId="280"/>
            <ac:spMk id="17068" creationId="{1F293A93-38CA-FBC4-2A19-46407C7BBEC6}"/>
          </ac:spMkLst>
        </pc:spChg>
        <pc:spChg chg="add mod">
          <ac:chgData name="Paul Alexander David Contreras Correa" userId="46ab78b9-50f5-4332-9c68-f020638a5c93" providerId="ADAL" clId="{492243C1-D9C3-4320-B473-F3BBAC6684C4}" dt="2024-11-29T17:41:25.869" v="2333"/>
          <ac:spMkLst>
            <pc:docMk/>
            <pc:sldMk cId="2162072950" sldId="280"/>
            <ac:spMk id="17069" creationId="{EDA3FA50-28CA-8DA2-24BD-BFA10BC35069}"/>
          </ac:spMkLst>
        </pc:spChg>
        <pc:picChg chg="del mod">
          <ac:chgData name="Paul Alexander David Contreras Correa" userId="46ab78b9-50f5-4332-9c68-f020638a5c93" providerId="ADAL" clId="{492243C1-D9C3-4320-B473-F3BBAC6684C4}" dt="2024-11-29T16:11:38.699" v="1556" actId="478"/>
          <ac:picMkLst>
            <pc:docMk/>
            <pc:sldMk cId="2162072950" sldId="280"/>
            <ac:picMk id="17036" creationId="{63035914-2A4C-C14E-E35A-58EC4014FFB6}"/>
          </ac:picMkLst>
        </pc:picChg>
        <pc:picChg chg="add del mod modCrop">
          <ac:chgData name="Paul Alexander David Contreras Correa" userId="46ab78b9-50f5-4332-9c68-f020638a5c93" providerId="ADAL" clId="{492243C1-D9C3-4320-B473-F3BBAC6684C4}" dt="2024-11-29T17:22:47.920" v="2061" actId="478"/>
          <ac:picMkLst>
            <pc:docMk/>
            <pc:sldMk cId="2162072950" sldId="280"/>
            <ac:picMk id="17039" creationId="{8805DAAA-9440-9595-6FF5-06FD469D81FE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2:40.874" v="2059" actId="1076"/>
          <ac:picMkLst>
            <pc:docMk/>
            <pc:sldMk cId="2162072950" sldId="280"/>
            <ac:picMk id="17061" creationId="{A64D1D9F-C12B-71C6-D5A9-542376C90CEF}"/>
          </ac:picMkLst>
        </pc:picChg>
        <pc:cxnChg chg="add mod">
          <ac:chgData name="Paul Alexander David Contreras Correa" userId="46ab78b9-50f5-4332-9c68-f020638a5c93" providerId="ADAL" clId="{492243C1-D9C3-4320-B473-F3BBAC6684C4}" dt="2024-11-29T16:11:57.919" v="1560" actId="14100"/>
          <ac:cxnSpMkLst>
            <pc:docMk/>
            <pc:sldMk cId="2162072950" sldId="280"/>
            <ac:cxnSpMk id="4" creationId="{0078C9D6-19FD-6AD6-7A68-FF6B2A6EDA22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18:28.138" v="1717" actId="14100"/>
          <ac:cxnSpMkLst>
            <pc:docMk/>
            <pc:sldMk cId="2162072950" sldId="280"/>
            <ac:cxnSpMk id="5" creationId="{C80738C3-2B39-E0E1-A36F-205D21532A45}"/>
          </ac:cxnSpMkLst>
        </pc:cxnChg>
        <pc:cxnChg chg="add del mod">
          <ac:chgData name="Paul Alexander David Contreras Correa" userId="46ab78b9-50f5-4332-9c68-f020638a5c93" providerId="ADAL" clId="{492243C1-D9C3-4320-B473-F3BBAC6684C4}" dt="2024-11-29T16:21:21.393" v="1821" actId="478"/>
          <ac:cxnSpMkLst>
            <pc:docMk/>
            <pc:sldMk cId="2162072950" sldId="280"/>
            <ac:cxnSpMk id="36" creationId="{ADA3F0F9-4AAC-5DCF-7338-19F397C47F4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1:59.056" v="1824" actId="1582"/>
          <ac:cxnSpMkLst>
            <pc:docMk/>
            <pc:sldMk cId="2162072950" sldId="280"/>
            <ac:cxnSpMk id="42" creationId="{922CDEA7-6157-62C1-277E-407FEF088D7B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04.649" v="1827" actId="14100"/>
          <ac:cxnSpMkLst>
            <pc:docMk/>
            <pc:sldMk cId="2162072950" sldId="280"/>
            <ac:cxnSpMk id="43" creationId="{65A83070-665E-0C9E-B136-464A23ADA8E0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08.683" v="1830" actId="14100"/>
          <ac:cxnSpMkLst>
            <pc:docMk/>
            <pc:sldMk cId="2162072950" sldId="280"/>
            <ac:cxnSpMk id="46" creationId="{34EB0AD1-E7CA-F3C0-18BF-3FEBB90981EA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12.349" v="1833" actId="14100"/>
          <ac:cxnSpMkLst>
            <pc:docMk/>
            <pc:sldMk cId="2162072950" sldId="280"/>
            <ac:cxnSpMk id="49" creationId="{5DD54A18-BC23-FDE7-4AD1-107EB7BB7F3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21.092" v="1836" actId="14100"/>
          <ac:cxnSpMkLst>
            <pc:docMk/>
            <pc:sldMk cId="2162072950" sldId="280"/>
            <ac:cxnSpMk id="52" creationId="{2C6FA0CE-9E8E-DF72-CC95-4A6A88A4877F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46.314" v="1847" actId="14100"/>
          <ac:cxnSpMkLst>
            <pc:docMk/>
            <pc:sldMk cId="2162072950" sldId="280"/>
            <ac:cxnSpMk id="55" creationId="{12227DB8-8A91-DB69-6D63-8AEDA003C10B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50.794" v="1850" actId="14100"/>
          <ac:cxnSpMkLst>
            <pc:docMk/>
            <pc:sldMk cId="2162072950" sldId="280"/>
            <ac:cxnSpMk id="58" creationId="{F6B054BA-6881-3595-BC33-E5DC062E8E45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54.602" v="1853" actId="14100"/>
          <ac:cxnSpMkLst>
            <pc:docMk/>
            <pc:sldMk cId="2162072950" sldId="280"/>
            <ac:cxnSpMk id="61" creationId="{2F3A1212-16F4-19A1-C2FA-21046A715578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2:58.485" v="1856" actId="14100"/>
          <ac:cxnSpMkLst>
            <pc:docMk/>
            <pc:sldMk cId="2162072950" sldId="280"/>
            <ac:cxnSpMk id="17024" creationId="{8BC83564-3018-390A-326B-D92B7F5B9577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3:02.034" v="1859" actId="14100"/>
          <ac:cxnSpMkLst>
            <pc:docMk/>
            <pc:sldMk cId="2162072950" sldId="280"/>
            <ac:cxnSpMk id="17027" creationId="{DFBCE573-1B8A-A3BE-4CDA-E5CF2548B503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3:11.361" v="1863" actId="14100"/>
          <ac:cxnSpMkLst>
            <pc:docMk/>
            <pc:sldMk cId="2162072950" sldId="280"/>
            <ac:cxnSpMk id="17031" creationId="{F9527091-EFE6-A759-246C-5AE91019A410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3:18.433" v="1866" actId="14100"/>
          <ac:cxnSpMkLst>
            <pc:docMk/>
            <pc:sldMk cId="2162072950" sldId="280"/>
            <ac:cxnSpMk id="17034" creationId="{1651DC9B-2E4E-7397-EE99-7857329F88C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3" creationId="{3D52E3C7-F6AC-AF5E-A9A2-5EBD43C1CF95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4" creationId="{71B48FA3-43F6-E692-CA69-CE0BED4E2C9F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5" creationId="{B2E7CFA5-1529-86DB-1E47-7866D92ECEC2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6" creationId="{3FBF4E07-D01A-2830-5ED4-0460A5B5D426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7" creationId="{A5BB03D8-B433-780B-D7C9-041A5AA937C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8" creationId="{CFF0E762-0324-90DF-09EF-595490FDB3DC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59" creationId="{9AEB4377-0265-9934-3D3B-40ECC774F59E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14.330" v="2052"/>
          <ac:cxnSpMkLst>
            <pc:docMk/>
            <pc:sldMk cId="2162072950" sldId="280"/>
            <ac:cxnSpMk id="17060" creationId="{95EF7D4C-2DC7-6D0B-0F9F-E3EAC4F62C37}"/>
          </ac:cxnSpMkLst>
        </pc:cxnChg>
      </pc:sldChg>
      <pc:sldChg chg="addSp delSp modSp add del mod">
        <pc:chgData name="Paul Alexander David Contreras Correa" userId="46ab78b9-50f5-4332-9c68-f020638a5c93" providerId="ADAL" clId="{492243C1-D9C3-4320-B473-F3BBAC6684C4}" dt="2024-11-29T16:55:38.308" v="2041" actId="47"/>
        <pc:sldMkLst>
          <pc:docMk/>
          <pc:sldMk cId="4031458029" sldId="281"/>
        </pc:sldMkLst>
        <pc:spChg chg="mod">
          <ac:chgData name="Paul Alexander David Contreras Correa" userId="46ab78b9-50f5-4332-9c68-f020638a5c93" providerId="ADAL" clId="{492243C1-D9C3-4320-B473-F3BBAC6684C4}" dt="2024-11-29T16:26:56.717" v="1924" actId="1076"/>
          <ac:spMkLst>
            <pc:docMk/>
            <pc:sldMk cId="4031458029" sldId="281"/>
            <ac:spMk id="12" creationId="{6A20CC9B-8FE5-72AC-9490-2F757C59AD06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13" creationId="{BE4ECFFF-2805-2321-77FF-2C08B0268945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14" creationId="{725CF414-4783-826E-E162-EAA6F907DE60}"/>
          </ac:spMkLst>
        </pc:spChg>
        <pc:spChg chg="del mod">
          <ac:chgData name="Paul Alexander David Contreras Correa" userId="46ab78b9-50f5-4332-9c68-f020638a5c93" providerId="ADAL" clId="{492243C1-D9C3-4320-B473-F3BBAC6684C4}" dt="2024-11-29T16:26:01.242" v="1900" actId="478"/>
          <ac:spMkLst>
            <pc:docMk/>
            <pc:sldMk cId="4031458029" sldId="281"/>
            <ac:spMk id="15" creationId="{91C51AB3-9D4A-9811-822E-0D8BD17EF86A}"/>
          </ac:spMkLst>
        </pc:spChg>
        <pc:spChg chg="del mod">
          <ac:chgData name="Paul Alexander David Contreras Correa" userId="46ab78b9-50f5-4332-9c68-f020638a5c93" providerId="ADAL" clId="{492243C1-D9C3-4320-B473-F3BBAC6684C4}" dt="2024-11-29T16:26:01.242" v="1900" actId="478"/>
          <ac:spMkLst>
            <pc:docMk/>
            <pc:sldMk cId="4031458029" sldId="281"/>
            <ac:spMk id="16" creationId="{0C9EFE57-5642-1318-4F1E-6BD3FB040251}"/>
          </ac:spMkLst>
        </pc:spChg>
        <pc:spChg chg="del mod">
          <ac:chgData name="Paul Alexander David Contreras Correa" userId="46ab78b9-50f5-4332-9c68-f020638a5c93" providerId="ADAL" clId="{492243C1-D9C3-4320-B473-F3BBAC6684C4}" dt="2024-11-29T16:26:01.242" v="1900" actId="478"/>
          <ac:spMkLst>
            <pc:docMk/>
            <pc:sldMk cId="4031458029" sldId="281"/>
            <ac:spMk id="17" creationId="{55A23F43-799C-0EDB-5467-7CDF35F9AE4B}"/>
          </ac:spMkLst>
        </pc:spChg>
        <pc:spChg chg="del mod">
          <ac:chgData name="Paul Alexander David Contreras Correa" userId="46ab78b9-50f5-4332-9c68-f020638a5c93" providerId="ADAL" clId="{492243C1-D9C3-4320-B473-F3BBAC6684C4}" dt="2024-11-29T16:26:01.242" v="1900" actId="478"/>
          <ac:spMkLst>
            <pc:docMk/>
            <pc:sldMk cId="4031458029" sldId="281"/>
            <ac:spMk id="18" creationId="{A66FDA92-88FA-DB6F-7BB0-28A4883757A2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19" creationId="{246C54F6-2E89-F8EC-D6BF-B07A605701E8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0" creationId="{1674C1CC-D15E-9D60-6C21-12D485F66356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1" creationId="{D1FE06DF-8D2E-83EF-1EDD-0FE2D519A849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2" creationId="{8475DB1E-EB7B-F733-3EE5-BEE991C5F766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3" creationId="{94D2A42D-D171-2127-930C-A9B7C9822389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4" creationId="{962993DA-D65A-3B4A-C0A3-BDDF9A8AE2C4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5" creationId="{5515642A-B312-C7CA-CF56-3CE4751CA471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6" creationId="{4DE05319-42A1-0DAA-AF26-93FFE8B98DD8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7" creationId="{0CF6DF64-3CFF-98AA-4529-48DD074BD12A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8" creationId="{34BB81B3-45D0-E5B1-E8B8-B0D0AA99F4D0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29" creationId="{B7E21485-A687-079B-C0F9-D25E20AE6AA6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30" creationId="{71FC53B2-8E37-73B1-5518-DDB3F73EC553}"/>
          </ac:spMkLst>
        </pc:spChg>
        <pc:spChg chg="mod">
          <ac:chgData name="Paul Alexander David Contreras Correa" userId="46ab78b9-50f5-4332-9c68-f020638a5c93" providerId="ADAL" clId="{492243C1-D9C3-4320-B473-F3BBAC6684C4}" dt="2024-11-29T16:26:47.142" v="1919" actId="14100"/>
          <ac:spMkLst>
            <pc:docMk/>
            <pc:sldMk cId="4031458029" sldId="281"/>
            <ac:spMk id="37" creationId="{A8DD39D3-17B6-6DBC-1224-715AF5E2037C}"/>
          </ac:spMkLst>
        </pc:spChg>
        <pc:spChg chg="del mod">
          <ac:chgData name="Paul Alexander David Contreras Correa" userId="46ab78b9-50f5-4332-9c68-f020638a5c93" providerId="ADAL" clId="{492243C1-D9C3-4320-B473-F3BBAC6684C4}" dt="2024-11-29T16:26:01.242" v="1900" actId="478"/>
          <ac:spMkLst>
            <pc:docMk/>
            <pc:sldMk cId="4031458029" sldId="281"/>
            <ac:spMk id="40" creationId="{6D9E734C-4A87-8D78-149D-387AB7E5A7FE}"/>
          </ac:spMkLst>
        </pc:spChg>
        <pc:spChg chg="add mod">
          <ac:chgData name="Paul Alexander David Contreras Correa" userId="46ab78b9-50f5-4332-9c68-f020638a5c93" providerId="ADAL" clId="{492243C1-D9C3-4320-B473-F3BBAC6684C4}" dt="2024-11-29T16:26:57.655" v="1926" actId="1076"/>
          <ac:spMkLst>
            <pc:docMk/>
            <pc:sldMk cId="4031458029" sldId="281"/>
            <ac:spMk id="44" creationId="{B98767BE-5FBB-6E96-F951-09186F4197C3}"/>
          </ac:spMkLst>
        </pc:spChg>
        <pc:spChg chg="add mod">
          <ac:chgData name="Paul Alexander David Contreras Correa" userId="46ab78b9-50f5-4332-9c68-f020638a5c93" providerId="ADAL" clId="{492243C1-D9C3-4320-B473-F3BBAC6684C4}" dt="2024-11-29T16:28:17.825" v="1956" actId="1076"/>
          <ac:spMkLst>
            <pc:docMk/>
            <pc:sldMk cId="4031458029" sldId="281"/>
            <ac:spMk id="45" creationId="{44B15112-DDBA-08C2-7A7D-5F1BC861EE03}"/>
          </ac:spMkLst>
        </pc:spChg>
        <pc:spChg chg="add mod">
          <ac:chgData name="Paul Alexander David Contreras Correa" userId="46ab78b9-50f5-4332-9c68-f020638a5c93" providerId="ADAL" clId="{492243C1-D9C3-4320-B473-F3BBAC6684C4}" dt="2024-11-29T16:28:10.130" v="1950" actId="1076"/>
          <ac:spMkLst>
            <pc:docMk/>
            <pc:sldMk cId="4031458029" sldId="281"/>
            <ac:spMk id="47" creationId="{9B05F21A-ACED-8193-C306-AE6727E42983}"/>
          </ac:spMkLst>
        </pc:spChg>
        <pc:spChg chg="add mod">
          <ac:chgData name="Paul Alexander David Contreras Correa" userId="46ab78b9-50f5-4332-9c68-f020638a5c93" providerId="ADAL" clId="{492243C1-D9C3-4320-B473-F3BBAC6684C4}" dt="2024-11-29T16:28:06.838" v="1949" actId="1076"/>
          <ac:spMkLst>
            <pc:docMk/>
            <pc:sldMk cId="4031458029" sldId="281"/>
            <ac:spMk id="48" creationId="{4A24BCEC-5AA7-4656-30F3-6B322C3C40B2}"/>
          </ac:spMkLst>
        </pc:spChg>
        <pc:spChg chg="add mod">
          <ac:chgData name="Paul Alexander David Contreras Correa" userId="46ab78b9-50f5-4332-9c68-f020638a5c93" providerId="ADAL" clId="{492243C1-D9C3-4320-B473-F3BBAC6684C4}" dt="2024-11-29T16:28:14.161" v="1953" actId="1076"/>
          <ac:spMkLst>
            <pc:docMk/>
            <pc:sldMk cId="4031458029" sldId="281"/>
            <ac:spMk id="50" creationId="{B490E410-66C2-2409-0B9C-9EEB347FEC12}"/>
          </ac:spMkLst>
        </pc:spChg>
        <pc:spChg chg="add mod">
          <ac:chgData name="Paul Alexander David Contreras Correa" userId="46ab78b9-50f5-4332-9c68-f020638a5c93" providerId="ADAL" clId="{492243C1-D9C3-4320-B473-F3BBAC6684C4}" dt="2024-11-29T16:28:01.733" v="1948" actId="14100"/>
          <ac:spMkLst>
            <pc:docMk/>
            <pc:sldMk cId="4031458029" sldId="281"/>
            <ac:spMk id="51" creationId="{8B4A4479-B275-B2D2-4C81-F35865C9A65B}"/>
          </ac:spMkLst>
        </pc:spChg>
        <pc:picChg chg="add del mod">
          <ac:chgData name="Paul Alexander David Contreras Correa" userId="46ab78b9-50f5-4332-9c68-f020638a5c93" providerId="ADAL" clId="{492243C1-D9C3-4320-B473-F3BBAC6684C4}" dt="2024-11-29T16:25:40.256" v="1895" actId="22"/>
          <ac:picMkLst>
            <pc:docMk/>
            <pc:sldMk cId="4031458029" sldId="281"/>
            <ac:picMk id="7" creationId="{E32CAE02-D137-EF65-C136-6C6E4D9A411E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5:38.223" v="1893" actId="1076"/>
          <ac:picMkLst>
            <pc:docMk/>
            <pc:sldMk cId="4031458029" sldId="281"/>
            <ac:picMk id="8" creationId="{DAC10089-E83F-1C10-4F7F-5E1783B5C824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7:52.706" v="1941" actId="478"/>
          <ac:picMkLst>
            <pc:docMk/>
            <pc:sldMk cId="4031458029" sldId="281"/>
            <ac:picMk id="9" creationId="{F1EC981E-1443-5B42-D89C-D1FC2D3F7A14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6:24.766" v="1911" actId="478"/>
          <ac:picMkLst>
            <pc:docMk/>
            <pc:sldMk cId="4031458029" sldId="281"/>
            <ac:picMk id="10" creationId="{54133C5E-DEC3-4CD8-9E04-32B98F503289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6:24.766" v="1911" actId="478"/>
          <ac:picMkLst>
            <pc:docMk/>
            <pc:sldMk cId="4031458029" sldId="281"/>
            <ac:picMk id="11" creationId="{D152D5E1-E94E-F1B1-0C13-EFD1D555F8E2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6:24.766" v="1911" actId="478"/>
          <ac:picMkLst>
            <pc:docMk/>
            <pc:sldMk cId="4031458029" sldId="281"/>
            <ac:picMk id="32" creationId="{ED6B91D0-ABF0-3646-E076-1F03BF84F10C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26:12.468" v="1906" actId="1076"/>
          <ac:picMkLst>
            <pc:docMk/>
            <pc:sldMk cId="4031458029" sldId="281"/>
            <ac:picMk id="33" creationId="{CAAE8D78-AA4D-EA32-36D5-E24850351ABD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26:12.468" v="1906" actId="1076"/>
          <ac:picMkLst>
            <pc:docMk/>
            <pc:sldMk cId="4031458029" sldId="281"/>
            <ac:picMk id="34" creationId="{608C921A-D0A3-C8D6-AA56-A241D338067F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26:12.468" v="1906" actId="1076"/>
          <ac:picMkLst>
            <pc:docMk/>
            <pc:sldMk cId="4031458029" sldId="281"/>
            <ac:picMk id="36" creationId="{1AC5C369-3559-59F6-ED93-8EDC2F8D48E2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26:12.468" v="1906" actId="1076"/>
          <ac:picMkLst>
            <pc:docMk/>
            <pc:sldMk cId="4031458029" sldId="281"/>
            <ac:picMk id="39" creationId="{898AFBCA-07BF-0D71-D92E-11F840D38169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27:52.706" v="1941" actId="478"/>
          <ac:picMkLst>
            <pc:docMk/>
            <pc:sldMk cId="4031458029" sldId="281"/>
            <ac:picMk id="41" creationId="{7A9542B5-5BC3-3663-9E47-6C5EEFF03348}"/>
          </ac:picMkLst>
        </pc:picChg>
        <pc:cxnChg chg="mod">
          <ac:chgData name="Paul Alexander David Contreras Correa" userId="46ab78b9-50f5-4332-9c68-f020638a5c93" providerId="ADAL" clId="{492243C1-D9C3-4320-B473-F3BBAC6684C4}" dt="2024-11-29T16:24:57.594" v="1884" actId="14100"/>
          <ac:cxnSpMkLst>
            <pc:docMk/>
            <pc:sldMk cId="4031458029" sldId="281"/>
            <ac:cxnSpMk id="5" creationId="{5B5863C7-AA02-A5D4-F2CD-442B4EC09BD3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6:01.242" v="1900" actId="478"/>
          <ac:cxnSpMkLst>
            <pc:docMk/>
            <pc:sldMk cId="4031458029" sldId="281"/>
            <ac:cxnSpMk id="42" creationId="{FC3A64BE-65B3-3D0D-F3C5-DD51F5159920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6:01.242" v="1900" actId="478"/>
          <ac:cxnSpMkLst>
            <pc:docMk/>
            <pc:sldMk cId="4031458029" sldId="281"/>
            <ac:cxnSpMk id="43" creationId="{CC8EFB55-1DD4-9370-3254-75B218B00D96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6:01.242" v="1900" actId="478"/>
          <ac:cxnSpMkLst>
            <pc:docMk/>
            <pc:sldMk cId="4031458029" sldId="281"/>
            <ac:cxnSpMk id="46" creationId="{AC1FB36D-5BA6-552A-5BDF-281CFEFC0684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6:01.242" v="1900" actId="478"/>
          <ac:cxnSpMkLst>
            <pc:docMk/>
            <pc:sldMk cId="4031458029" sldId="281"/>
            <ac:cxnSpMk id="49" creationId="{6288DBE6-AB0A-D0E4-D86E-16C2EBA9AEE8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52" creationId="{5C28CE03-6538-893C-26A1-1AB06BA24418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8:10.130" v="1950" actId="1076"/>
          <ac:cxnSpMkLst>
            <pc:docMk/>
            <pc:sldMk cId="4031458029" sldId="281"/>
            <ac:cxnSpMk id="53" creationId="{0961B28B-2DBB-DDAD-3CD9-18CD25C1BC59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8:17.825" v="1956" actId="1076"/>
          <ac:cxnSpMkLst>
            <pc:docMk/>
            <pc:sldMk cId="4031458029" sldId="281"/>
            <ac:cxnSpMk id="54" creationId="{35277342-0335-0E19-6D52-C10685B2139B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55" creationId="{69C44A36-4BB0-66ED-D122-475D3A3140B3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8:06.838" v="1949" actId="1076"/>
          <ac:cxnSpMkLst>
            <pc:docMk/>
            <pc:sldMk cId="4031458029" sldId="281"/>
            <ac:cxnSpMk id="56" creationId="{FCA8999C-2EB6-42E5-D8B7-1DB890ED6247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6:28:14.161" v="1953" actId="1076"/>
          <ac:cxnSpMkLst>
            <pc:docMk/>
            <pc:sldMk cId="4031458029" sldId="281"/>
            <ac:cxnSpMk id="57" creationId="{A7E9270F-DB46-8FE5-0AF1-FEE1F93F303A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58" creationId="{09EB6AE8-4CE5-9EC7-A21E-5200B4175A72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61" creationId="{CC4A7634-20FD-20F5-69E1-B12A118AD220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17024" creationId="{B1EE8634-F124-44A2-9548-1EF2BAD34109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17027" creationId="{29BED7DE-837B-D757-013E-A13522999EAE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17031" creationId="{0AC6B549-E0E9-EE53-E103-4FAAB6F3969B}"/>
          </ac:cxnSpMkLst>
        </pc:cxnChg>
        <pc:cxnChg chg="mod">
          <ac:chgData name="Paul Alexander David Contreras Correa" userId="46ab78b9-50f5-4332-9c68-f020638a5c93" providerId="ADAL" clId="{492243C1-D9C3-4320-B473-F3BBAC6684C4}" dt="2024-11-29T16:26:47.142" v="1919" actId="14100"/>
          <ac:cxnSpMkLst>
            <pc:docMk/>
            <pc:sldMk cId="4031458029" sldId="281"/>
            <ac:cxnSpMk id="17034" creationId="{209D41C0-77CD-0C24-9577-0FF83DF0EB86}"/>
          </ac:cxnSpMkLst>
        </pc:cxnChg>
      </pc:sldChg>
      <pc:sldChg chg="addSp delSp modSp add del mod ord setBg addAnim delAnim modAnim">
        <pc:chgData name="Paul Alexander David Contreras Correa" userId="46ab78b9-50f5-4332-9c68-f020638a5c93" providerId="ADAL" clId="{492243C1-D9C3-4320-B473-F3BBAC6684C4}" dt="2024-11-29T17:23:14.313" v="2068" actId="47"/>
        <pc:sldMkLst>
          <pc:docMk/>
          <pc:sldMk cId="1368423079" sldId="282"/>
        </pc:sldMkLst>
        <pc:spChg chg="add del mod">
          <ac:chgData name="Paul Alexander David Contreras Correa" userId="46ab78b9-50f5-4332-9c68-f020638a5c93" providerId="ADAL" clId="{492243C1-D9C3-4320-B473-F3BBAC6684C4}" dt="2024-11-29T16:31:08.235" v="1991" actId="478"/>
          <ac:spMkLst>
            <pc:docMk/>
            <pc:sldMk cId="1368423079" sldId="282"/>
            <ac:spMk id="7" creationId="{509B2544-D0E6-CF1E-D23D-41DEF0C3A40D}"/>
          </ac:spMkLst>
        </pc:spChg>
        <pc:spChg chg="add del mod">
          <ac:chgData name="Paul Alexander David Contreras Correa" userId="46ab78b9-50f5-4332-9c68-f020638a5c93" providerId="ADAL" clId="{492243C1-D9C3-4320-B473-F3BBAC6684C4}" dt="2024-11-29T16:31:08.235" v="1991" actId="478"/>
          <ac:spMkLst>
            <pc:docMk/>
            <pc:sldMk cId="1368423079" sldId="282"/>
            <ac:spMk id="8" creationId="{491C857C-9379-8CCD-52D7-18CB99593B4C}"/>
          </ac:spMkLst>
        </pc:spChg>
        <pc:spChg chg="add del mod">
          <ac:chgData name="Paul Alexander David Contreras Correa" userId="46ab78b9-50f5-4332-9c68-f020638a5c93" providerId="ADAL" clId="{492243C1-D9C3-4320-B473-F3BBAC6684C4}" dt="2024-11-29T16:31:08.235" v="1991" actId="478"/>
          <ac:spMkLst>
            <pc:docMk/>
            <pc:sldMk cId="1368423079" sldId="282"/>
            <ac:spMk id="9" creationId="{45304A68-2949-0060-6917-AB4D66D5C7D8}"/>
          </ac:spMkLst>
        </pc:spChg>
        <pc:spChg chg="add del mod">
          <ac:chgData name="Paul Alexander David Contreras Correa" userId="46ab78b9-50f5-4332-9c68-f020638a5c93" providerId="ADAL" clId="{492243C1-D9C3-4320-B473-F3BBAC6684C4}" dt="2024-11-29T16:31:08.235" v="1991" actId="478"/>
          <ac:spMkLst>
            <pc:docMk/>
            <pc:sldMk cId="1368423079" sldId="282"/>
            <ac:spMk id="10" creationId="{3185BBCB-0F88-A1FA-AC0D-A7FA40FB96E7}"/>
          </ac:spMkLst>
        </pc:spChg>
        <pc:spChg chg="add del mod">
          <ac:chgData name="Paul Alexander David Contreras Correa" userId="46ab78b9-50f5-4332-9c68-f020638a5c93" providerId="ADAL" clId="{492243C1-D9C3-4320-B473-F3BBAC6684C4}" dt="2024-11-29T16:31:08.235" v="1991" actId="478"/>
          <ac:spMkLst>
            <pc:docMk/>
            <pc:sldMk cId="1368423079" sldId="282"/>
            <ac:spMk id="11" creationId="{3654C0CF-F8A7-B1A0-DE7B-38CBA6B51707}"/>
          </ac:spMkLst>
        </pc:spChg>
        <pc:spChg chg="mod">
          <ac:chgData name="Paul Alexander David Contreras Correa" userId="46ab78b9-50f5-4332-9c68-f020638a5c93" providerId="ADAL" clId="{492243C1-D9C3-4320-B473-F3BBAC6684C4}" dt="2024-11-29T16:31:48.487" v="2007" actId="1076"/>
          <ac:spMkLst>
            <pc:docMk/>
            <pc:sldMk cId="1368423079" sldId="282"/>
            <ac:spMk id="12" creationId="{04D59CF2-15B8-386B-ED82-B43C539C71D1}"/>
          </ac:spMkLst>
        </pc:spChg>
        <pc:spChg chg="mod">
          <ac:chgData name="Paul Alexander David Contreras Correa" userId="46ab78b9-50f5-4332-9c68-f020638a5c93" providerId="ADAL" clId="{492243C1-D9C3-4320-B473-F3BBAC6684C4}" dt="2024-11-29T17:21:58.987" v="2050" actId="1076"/>
          <ac:spMkLst>
            <pc:docMk/>
            <pc:sldMk cId="1368423079" sldId="282"/>
            <ac:spMk id="13" creationId="{0CA1D2A1-DB77-5618-745C-DCB3D891415E}"/>
          </ac:spMkLst>
        </pc:spChg>
        <pc:spChg chg="mod">
          <ac:chgData name="Paul Alexander David Contreras Correa" userId="46ab78b9-50f5-4332-9c68-f020638a5c93" providerId="ADAL" clId="{492243C1-D9C3-4320-B473-F3BBAC6684C4}" dt="2024-11-29T17:21:58.987" v="2050" actId="1076"/>
          <ac:spMkLst>
            <pc:docMk/>
            <pc:sldMk cId="1368423079" sldId="282"/>
            <ac:spMk id="14" creationId="{2F7027D8-9D74-D3EA-E988-866A2F8AF3B2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19" creationId="{A237D422-AA5B-A3B5-B004-6E9FD57CA6F2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0" creationId="{9D0ED9E6-66AC-D3BC-852E-1672CA30E6CE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1" creationId="{BC5E2527-8443-F130-C839-FA228A88470D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2" creationId="{3C072DC0-0E09-7227-4977-8F808EF10337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3" creationId="{BC256489-B690-54AF-BDC9-D696081D3B36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4" creationId="{BC272D24-AD5E-DE0C-4F39-D117E09B6532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5" creationId="{06FA7472-7CE2-402B-BAD3-6E40C780D58F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6" creationId="{F54562FE-7958-CC27-0A86-D56261D205F3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7" creationId="{9DCBB55E-CF8E-D74D-1CBD-4860EC73BA65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8" creationId="{E7BDE921-93FB-DF5A-330E-EB47DADA4077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29" creationId="{15FE1E14-09F4-F5E0-64E7-4E2FC04DE6C6}"/>
          </ac:spMkLst>
        </pc:spChg>
        <pc:spChg chg="del">
          <ac:chgData name="Paul Alexander David Contreras Correa" userId="46ab78b9-50f5-4332-9c68-f020638a5c93" providerId="ADAL" clId="{492243C1-D9C3-4320-B473-F3BBAC6684C4}" dt="2024-11-29T17:22:05.912" v="2051" actId="478"/>
          <ac:spMkLst>
            <pc:docMk/>
            <pc:sldMk cId="1368423079" sldId="282"/>
            <ac:spMk id="30" creationId="{FAAE76CF-AB5B-597D-D99E-8C855AD863EE}"/>
          </ac:spMkLst>
        </pc:spChg>
        <pc:spChg chg="mod">
          <ac:chgData name="Paul Alexander David Contreras Correa" userId="46ab78b9-50f5-4332-9c68-f020638a5c93" providerId="ADAL" clId="{492243C1-D9C3-4320-B473-F3BBAC6684C4}" dt="2024-11-29T16:55:20.566" v="2037"/>
          <ac:spMkLst>
            <pc:docMk/>
            <pc:sldMk cId="1368423079" sldId="282"/>
            <ac:spMk id="37" creationId="{718DF195-2C94-E523-3966-BB0194655229}"/>
          </ac:spMkLst>
        </pc:spChg>
        <pc:spChg chg="add mod">
          <ac:chgData name="Paul Alexander David Contreras Correa" userId="46ab78b9-50f5-4332-9c68-f020638a5c93" providerId="ADAL" clId="{492243C1-D9C3-4320-B473-F3BBAC6684C4}" dt="2024-11-29T16:31:45.118" v="2006" actId="1076"/>
          <ac:spMkLst>
            <pc:docMk/>
            <pc:sldMk cId="1368423079" sldId="282"/>
            <ac:spMk id="40" creationId="{6AD51A3B-4049-FF08-82AC-A01C59CD54BC}"/>
          </ac:spMkLst>
        </pc:spChg>
        <pc:spChg chg="add mod">
          <ac:chgData name="Paul Alexander David Contreras Correa" userId="46ab78b9-50f5-4332-9c68-f020638a5c93" providerId="ADAL" clId="{492243C1-D9C3-4320-B473-F3BBAC6684C4}" dt="2024-11-29T17:21:51.204" v="2049" actId="1076"/>
          <ac:spMkLst>
            <pc:docMk/>
            <pc:sldMk cId="1368423079" sldId="282"/>
            <ac:spMk id="41" creationId="{258166AD-5369-42D8-8B45-161A3A3966AE}"/>
          </ac:spMkLst>
        </pc:spChg>
        <pc:spChg chg="add mod">
          <ac:chgData name="Paul Alexander David Contreras Correa" userId="46ab78b9-50f5-4332-9c68-f020638a5c93" providerId="ADAL" clId="{492243C1-D9C3-4320-B473-F3BBAC6684C4}" dt="2024-11-29T17:21:51.204" v="2049" actId="1076"/>
          <ac:spMkLst>
            <pc:docMk/>
            <pc:sldMk cId="1368423079" sldId="282"/>
            <ac:spMk id="42" creationId="{3B0D7834-2426-AD5C-CFBB-A3E2B4D212F9}"/>
          </ac:spMkLst>
        </pc:spChg>
        <pc:spChg chg="del">
          <ac:chgData name="Paul Alexander David Contreras Correa" userId="46ab78b9-50f5-4332-9c68-f020638a5c93" providerId="ADAL" clId="{492243C1-D9C3-4320-B473-F3BBAC6684C4}" dt="2024-11-29T16:29:32.361" v="1975" actId="478"/>
          <ac:spMkLst>
            <pc:docMk/>
            <pc:sldMk cId="1368423079" sldId="282"/>
            <ac:spMk id="45" creationId="{24B3B015-AAFC-37B2-118A-DC6DF8935AD3}"/>
          </ac:spMkLst>
        </pc:spChg>
        <pc:spChg chg="del">
          <ac:chgData name="Paul Alexander David Contreras Correa" userId="46ab78b9-50f5-4332-9c68-f020638a5c93" providerId="ADAL" clId="{492243C1-D9C3-4320-B473-F3BBAC6684C4}" dt="2024-11-29T16:29:32.361" v="1975" actId="478"/>
          <ac:spMkLst>
            <pc:docMk/>
            <pc:sldMk cId="1368423079" sldId="282"/>
            <ac:spMk id="47" creationId="{3B83871A-A1EA-03D6-E9D3-6A209E49C500}"/>
          </ac:spMkLst>
        </pc:spChg>
        <pc:spChg chg="del">
          <ac:chgData name="Paul Alexander David Contreras Correa" userId="46ab78b9-50f5-4332-9c68-f020638a5c93" providerId="ADAL" clId="{492243C1-D9C3-4320-B473-F3BBAC6684C4}" dt="2024-11-29T16:29:32.361" v="1975" actId="478"/>
          <ac:spMkLst>
            <pc:docMk/>
            <pc:sldMk cId="1368423079" sldId="282"/>
            <ac:spMk id="48" creationId="{363C7358-7EC9-BCA8-1204-9F2BE8406BBC}"/>
          </ac:spMkLst>
        </pc:spChg>
        <pc:spChg chg="del">
          <ac:chgData name="Paul Alexander David Contreras Correa" userId="46ab78b9-50f5-4332-9c68-f020638a5c93" providerId="ADAL" clId="{492243C1-D9C3-4320-B473-F3BBAC6684C4}" dt="2024-11-29T16:29:32.361" v="1975" actId="478"/>
          <ac:spMkLst>
            <pc:docMk/>
            <pc:sldMk cId="1368423079" sldId="282"/>
            <ac:spMk id="50" creationId="{3A02A3C4-8F3C-6885-ADB2-9B284E70E487}"/>
          </ac:spMkLst>
        </pc:spChg>
        <pc:spChg chg="del">
          <ac:chgData name="Paul Alexander David Contreras Correa" userId="46ab78b9-50f5-4332-9c68-f020638a5c93" providerId="ADAL" clId="{492243C1-D9C3-4320-B473-F3BBAC6684C4}" dt="2024-11-29T16:29:32.361" v="1975" actId="478"/>
          <ac:spMkLst>
            <pc:docMk/>
            <pc:sldMk cId="1368423079" sldId="282"/>
            <ac:spMk id="51" creationId="{C0B17A0A-0319-F8A0-F6D1-581460A28B6C}"/>
          </ac:spMkLst>
        </pc:spChg>
        <pc:picChg chg="add del mod">
          <ac:chgData name="Paul Alexander David Contreras Correa" userId="46ab78b9-50f5-4332-9c68-f020638a5c93" providerId="ADAL" clId="{492243C1-D9C3-4320-B473-F3BBAC6684C4}" dt="2024-11-29T16:29:14.232" v="1968" actId="478"/>
          <ac:picMkLst>
            <pc:docMk/>
            <pc:sldMk cId="1368423079" sldId="282"/>
            <ac:picMk id="6" creationId="{664CD60A-ED12-ADE6-BDBB-797088CB2EA1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30:48.772" v="1989"/>
          <ac:picMkLst>
            <pc:docMk/>
            <pc:sldMk cId="1368423079" sldId="282"/>
            <ac:picMk id="32" creationId="{28CBE121-AA88-A8A6-E127-6C521B650A17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6:31:16.131" v="1997" actId="478"/>
          <ac:picMkLst>
            <pc:docMk/>
            <pc:sldMk cId="1368423079" sldId="282"/>
            <ac:picMk id="34" creationId="{999ED353-DCD5-51C0-74D4-5EA6D423B041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31:18.762" v="2000" actId="1076"/>
          <ac:picMkLst>
            <pc:docMk/>
            <pc:sldMk cId="1368423079" sldId="282"/>
            <ac:picMk id="36" creationId="{36EA3C8D-CE96-34B6-D098-91A4CA06145C}"/>
          </ac:picMkLst>
        </pc:picChg>
        <pc:picChg chg="add mod">
          <ac:chgData name="Paul Alexander David Contreras Correa" userId="46ab78b9-50f5-4332-9c68-f020638a5c93" providerId="ADAL" clId="{492243C1-D9C3-4320-B473-F3BBAC6684C4}" dt="2024-11-29T16:31:33.225" v="2002" actId="1076"/>
          <ac:picMkLst>
            <pc:docMk/>
            <pc:sldMk cId="1368423079" sldId="282"/>
            <ac:picMk id="39" creationId="{A367B7D6-095B-12B7-5D55-04BE947B2689}"/>
          </ac:picMkLst>
        </pc:picChg>
        <pc:cxnChg chg="add del mod">
          <ac:chgData name="Paul Alexander David Contreras Correa" userId="46ab78b9-50f5-4332-9c68-f020638a5c93" providerId="ADAL" clId="{492243C1-D9C3-4320-B473-F3BBAC6684C4}" dt="2024-11-29T16:31:08.235" v="1991" actId="478"/>
          <ac:cxnSpMkLst>
            <pc:docMk/>
            <pc:sldMk cId="1368423079" sldId="282"/>
            <ac:cxnSpMk id="15" creationId="{B0C6DD05-4770-C438-FD72-6FA7B40DAE63}"/>
          </ac:cxnSpMkLst>
        </pc:cxnChg>
        <pc:cxnChg chg="add del mod">
          <ac:chgData name="Paul Alexander David Contreras Correa" userId="46ab78b9-50f5-4332-9c68-f020638a5c93" providerId="ADAL" clId="{492243C1-D9C3-4320-B473-F3BBAC6684C4}" dt="2024-11-29T16:31:08.235" v="1991" actId="478"/>
          <ac:cxnSpMkLst>
            <pc:docMk/>
            <pc:sldMk cId="1368423079" sldId="282"/>
            <ac:cxnSpMk id="16" creationId="{1EA8EAE6-4B73-79A2-DC6C-5D6C64DC7021}"/>
          </ac:cxnSpMkLst>
        </pc:cxnChg>
        <pc:cxnChg chg="add del mod">
          <ac:chgData name="Paul Alexander David Contreras Correa" userId="46ab78b9-50f5-4332-9c68-f020638a5c93" providerId="ADAL" clId="{492243C1-D9C3-4320-B473-F3BBAC6684C4}" dt="2024-11-29T16:31:08.235" v="1991" actId="478"/>
          <ac:cxnSpMkLst>
            <pc:docMk/>
            <pc:sldMk cId="1368423079" sldId="282"/>
            <ac:cxnSpMk id="17" creationId="{0EC39071-253E-1BBD-0F7A-A8902FD1AD38}"/>
          </ac:cxnSpMkLst>
        </pc:cxnChg>
        <pc:cxnChg chg="add del mod">
          <ac:chgData name="Paul Alexander David Contreras Correa" userId="46ab78b9-50f5-4332-9c68-f020638a5c93" providerId="ADAL" clId="{492243C1-D9C3-4320-B473-F3BBAC6684C4}" dt="2024-11-29T16:31:08.235" v="1991" actId="478"/>
          <ac:cxnSpMkLst>
            <pc:docMk/>
            <pc:sldMk cId="1368423079" sldId="282"/>
            <ac:cxnSpMk id="18" creationId="{6EDEB0B5-0C48-42B4-552B-AAB0BDEAAB86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52" creationId="{221A3540-DE9C-8744-F420-F90818EE8304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9:32.361" v="1975" actId="478"/>
          <ac:cxnSpMkLst>
            <pc:docMk/>
            <pc:sldMk cId="1368423079" sldId="282"/>
            <ac:cxnSpMk id="53" creationId="{D15EB9AC-803F-F1FB-014E-0E7FE1DED288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9:32.361" v="1975" actId="478"/>
          <ac:cxnSpMkLst>
            <pc:docMk/>
            <pc:sldMk cId="1368423079" sldId="282"/>
            <ac:cxnSpMk id="54" creationId="{8E8EEBF5-E874-806D-E09F-FAAD50DA5A48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55" creationId="{4B35F5DD-3CCD-DE4E-9C65-164396ED91CB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9:32.361" v="1975" actId="478"/>
          <ac:cxnSpMkLst>
            <pc:docMk/>
            <pc:sldMk cId="1368423079" sldId="282"/>
            <ac:cxnSpMk id="56" creationId="{D8B8E723-01C1-82F2-FEFB-47CC444B8268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6:29:32.361" v="1975" actId="478"/>
          <ac:cxnSpMkLst>
            <pc:docMk/>
            <pc:sldMk cId="1368423079" sldId="282"/>
            <ac:cxnSpMk id="57" creationId="{74A22159-6ED1-EB64-7ABE-8FE2D59AF447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58" creationId="{E2B89503-0F05-AFD7-BA8A-E8BB4590A833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61" creationId="{3318C19F-508C-9C63-2DAD-8EAEBA73821B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17024" creationId="{5C6D0518-F4CD-99B5-D3D5-C6F5FC4CC1E5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17027" creationId="{35786412-22D3-D043-0784-A45E75A60371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17031" creationId="{24259171-E67E-44C8-3A32-99276A815A3F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2:05.912" v="2051" actId="478"/>
          <ac:cxnSpMkLst>
            <pc:docMk/>
            <pc:sldMk cId="1368423079" sldId="282"/>
            <ac:cxnSpMk id="17034" creationId="{2481CCD5-DDD3-A17F-A8CA-CE1EC8ED203B}"/>
          </ac:cxnSpMkLst>
        </pc:cxnChg>
      </pc:sldChg>
      <pc:sldChg chg="add del setBg">
        <pc:chgData name="Paul Alexander David Contreras Correa" userId="46ab78b9-50f5-4332-9c68-f020638a5c93" providerId="ADAL" clId="{492243C1-D9C3-4320-B473-F3BBAC6684C4}" dt="2024-11-29T17:23:23.102" v="2071" actId="47"/>
        <pc:sldMkLst>
          <pc:docMk/>
          <pc:sldMk cId="1881510198" sldId="283"/>
        </pc:sldMkLst>
      </pc:sldChg>
      <pc:sldChg chg="addSp delSp modSp add mod setBg modAnim modShow">
        <pc:chgData name="Paul Alexander David Contreras Correa" userId="46ab78b9-50f5-4332-9c68-f020638a5c93" providerId="ADAL" clId="{492243C1-D9C3-4320-B473-F3BBAC6684C4}" dt="2024-11-29T17:28:55.366" v="2154"/>
        <pc:sldMkLst>
          <pc:docMk/>
          <pc:sldMk cId="1594282506" sldId="284"/>
        </pc:sldMkLst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" creationId="{3678C1C5-35E7-C913-6D70-705EA980F38C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6" creationId="{8CC5204C-1846-3359-BF8F-6E8B958B8E7A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7" creationId="{D771872F-AC52-7F9F-7D85-57C151886460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8" creationId="{D66D8BB2-658C-D655-61D1-053A1308329B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9" creationId="{C35D259A-F13D-DE8C-A720-EC7017FDD33F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10" creationId="{36173291-DAEC-DE26-BA89-46F1B143D9D1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11" creationId="{8FD2D5D5-C1E7-6DD3-535C-985F8CCA0283}"/>
          </ac:spMkLst>
        </pc:spChg>
        <pc:spChg chg="mod">
          <ac:chgData name="Paul Alexander David Contreras Correa" userId="46ab78b9-50f5-4332-9c68-f020638a5c93" providerId="ADAL" clId="{492243C1-D9C3-4320-B473-F3BBAC6684C4}" dt="2024-11-29T17:27:47.127" v="2136" actId="404"/>
          <ac:spMkLst>
            <pc:docMk/>
            <pc:sldMk cId="1594282506" sldId="284"/>
            <ac:spMk id="12" creationId="{493C11A4-628F-C571-2004-56749F98C02E}"/>
          </ac:spMkLst>
        </pc:spChg>
        <pc:spChg chg="mod">
          <ac:chgData name="Paul Alexander David Contreras Correa" userId="46ab78b9-50f5-4332-9c68-f020638a5c93" providerId="ADAL" clId="{492243C1-D9C3-4320-B473-F3BBAC6684C4}" dt="2024-11-29T17:28:07.762" v="2143" actId="404"/>
          <ac:spMkLst>
            <pc:docMk/>
            <pc:sldMk cId="1594282506" sldId="284"/>
            <ac:spMk id="13" creationId="{FDC5B10E-22F8-0189-4995-2CA147ED9486}"/>
          </ac:spMkLst>
        </pc:spChg>
        <pc:spChg chg="mod">
          <ac:chgData name="Paul Alexander David Contreras Correa" userId="46ab78b9-50f5-4332-9c68-f020638a5c93" providerId="ADAL" clId="{492243C1-D9C3-4320-B473-F3BBAC6684C4}" dt="2024-11-29T17:28:07.762" v="2143" actId="404"/>
          <ac:spMkLst>
            <pc:docMk/>
            <pc:sldMk cId="1594282506" sldId="284"/>
            <ac:spMk id="14" creationId="{E35E9DB0-019B-8B3B-371B-FB4C6E754EEE}"/>
          </ac:spMkLst>
        </pc:spChg>
        <pc:spChg chg="del">
          <ac:chgData name="Paul Alexander David Contreras Correa" userId="46ab78b9-50f5-4332-9c68-f020638a5c93" providerId="ADAL" clId="{492243C1-D9C3-4320-B473-F3BBAC6684C4}" dt="2024-11-29T17:24:30.043" v="2084" actId="478"/>
          <ac:spMkLst>
            <pc:docMk/>
            <pc:sldMk cId="1594282506" sldId="284"/>
            <ac:spMk id="15" creationId="{E1DD3ADF-3696-37D3-61CA-43D11F93CA22}"/>
          </ac:spMkLst>
        </pc:spChg>
        <pc:spChg chg="del">
          <ac:chgData name="Paul Alexander David Contreras Correa" userId="46ab78b9-50f5-4332-9c68-f020638a5c93" providerId="ADAL" clId="{492243C1-D9C3-4320-B473-F3BBAC6684C4}" dt="2024-11-29T17:24:30.043" v="2084" actId="478"/>
          <ac:spMkLst>
            <pc:docMk/>
            <pc:sldMk cId="1594282506" sldId="284"/>
            <ac:spMk id="16" creationId="{22AC4DD4-C7B3-F27F-1A0B-B500C27D3BFA}"/>
          </ac:spMkLst>
        </pc:spChg>
        <pc:spChg chg="del">
          <ac:chgData name="Paul Alexander David Contreras Correa" userId="46ab78b9-50f5-4332-9c68-f020638a5c93" providerId="ADAL" clId="{492243C1-D9C3-4320-B473-F3BBAC6684C4}" dt="2024-11-29T17:24:30.043" v="2084" actId="478"/>
          <ac:spMkLst>
            <pc:docMk/>
            <pc:sldMk cId="1594282506" sldId="284"/>
            <ac:spMk id="17" creationId="{0214498B-4803-F681-3F2C-29B950BA7C7F}"/>
          </ac:spMkLst>
        </pc:spChg>
        <pc:spChg chg="del">
          <ac:chgData name="Paul Alexander David Contreras Correa" userId="46ab78b9-50f5-4332-9c68-f020638a5c93" providerId="ADAL" clId="{492243C1-D9C3-4320-B473-F3BBAC6684C4}" dt="2024-11-29T17:24:30.043" v="2084" actId="478"/>
          <ac:spMkLst>
            <pc:docMk/>
            <pc:sldMk cId="1594282506" sldId="284"/>
            <ac:spMk id="18" creationId="{22537010-56AE-47DC-853A-D9E4E4942436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19" creationId="{4BA56400-24F8-6AA3-E5E3-C653BDD53AE4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0" creationId="{95E4A27F-F19F-0994-6D32-AEDB902AEA03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1" creationId="{29234FBF-FDC4-D16B-97C2-16ECB5A726E1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2" creationId="{95076839-7302-6BB2-CF72-2CF0061BD4DA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3" creationId="{7663288A-CC2A-858D-C1EE-10415B0C60A9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4" creationId="{69865185-E8A8-D586-8C9E-63060F969565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5" creationId="{C12E2786-9F60-0A47-687A-AA67E5841FFF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6" creationId="{850DF543-08FD-9328-1869-1BB3735ED06F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7" creationId="{C2699883-9A13-7FF5-2989-57B7394907BE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8" creationId="{2146F4B8-D791-7E64-1E29-96202C5A5EE8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29" creationId="{0A0E1CC0-A230-5B2A-F3BD-CEB59342F185}"/>
          </ac:spMkLst>
        </pc:spChg>
        <pc:spChg chg="del">
          <ac:chgData name="Paul Alexander David Contreras Correa" userId="46ab78b9-50f5-4332-9c68-f020638a5c93" providerId="ADAL" clId="{492243C1-D9C3-4320-B473-F3BBAC6684C4}" dt="2024-11-29T17:24:59.554" v="2092" actId="478"/>
          <ac:spMkLst>
            <pc:docMk/>
            <pc:sldMk cId="1594282506" sldId="284"/>
            <ac:spMk id="30" creationId="{A2CE6472-1698-3750-994E-C75C7735C22F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2" creationId="{10D859C8-2C88-AEA2-0955-5538E916F1D9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3" creationId="{F9D041FB-7869-4964-5615-A0AD811553D3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4" creationId="{5070578E-8599-2588-D253-8E538A5EEC40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6" creationId="{716BCC5B-503F-20BA-EC1C-FDCDDCA61D36}"/>
          </ac:spMkLst>
        </pc:spChg>
        <pc:spChg chg="add mod">
          <ac:chgData name="Paul Alexander David Contreras Correa" userId="46ab78b9-50f5-4332-9c68-f020638a5c93" providerId="ADAL" clId="{492243C1-D9C3-4320-B473-F3BBAC6684C4}" dt="2024-11-29T17:22:59.592" v="2063"/>
          <ac:spMkLst>
            <pc:docMk/>
            <pc:sldMk cId="1594282506" sldId="284"/>
            <ac:spMk id="37" creationId="{2AD66534-E045-92A1-F040-B7AE3F5AB682}"/>
          </ac:spMkLst>
        </pc:spChg>
        <pc:spChg chg="del">
          <ac:chgData name="Paul Alexander David Contreras Correa" userId="46ab78b9-50f5-4332-9c68-f020638a5c93" providerId="ADAL" clId="{492243C1-D9C3-4320-B473-F3BBAC6684C4}" dt="2024-11-29T17:24:30.043" v="2084" actId="478"/>
          <ac:spMkLst>
            <pc:docMk/>
            <pc:sldMk cId="1594282506" sldId="284"/>
            <ac:spMk id="40" creationId="{7AA59F77-E22F-F391-60AB-242953F452B2}"/>
          </ac:spMkLst>
        </pc:spChg>
        <pc:spChg chg="add mod">
          <ac:chgData name="Paul Alexander David Contreras Correa" userId="46ab78b9-50f5-4332-9c68-f020638a5c93" providerId="ADAL" clId="{492243C1-D9C3-4320-B473-F3BBAC6684C4}" dt="2024-11-29T17:27:47.127" v="2136" actId="404"/>
          <ac:spMkLst>
            <pc:docMk/>
            <pc:sldMk cId="1594282506" sldId="284"/>
            <ac:spMk id="54" creationId="{8E6D83AC-31F2-0B32-4EB6-5297E0F8FFB0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7.762" v="2143" actId="404"/>
          <ac:spMkLst>
            <pc:docMk/>
            <pc:sldMk cId="1594282506" sldId="284"/>
            <ac:spMk id="56" creationId="{5CDF8299-C95A-862B-70F7-9FE988971049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7.762" v="2143" actId="404"/>
          <ac:spMkLst>
            <pc:docMk/>
            <pc:sldMk cId="1594282506" sldId="284"/>
            <ac:spMk id="57" creationId="{F86EDFBF-D32C-23A6-30DE-829E5A0772BF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26.037" v="2082"/>
          <ac:spMkLst>
            <pc:docMk/>
            <pc:sldMk cId="1594282506" sldId="284"/>
            <ac:spMk id="59" creationId="{6660A0D8-BAE4-75DA-90A7-D29C14C9C738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26.037" v="2082"/>
          <ac:spMkLst>
            <pc:docMk/>
            <pc:sldMk cId="1594282506" sldId="284"/>
            <ac:spMk id="60" creationId="{B89F062F-B239-3909-02CE-C3476DF539DE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26.037" v="2082"/>
          <ac:spMkLst>
            <pc:docMk/>
            <pc:sldMk cId="1594282506" sldId="284"/>
            <ac:spMk id="62" creationId="{717BE8C5-F1CE-CDF0-EB0D-BB31BE0FA5BB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26.037" v="2082"/>
          <ac:spMkLst>
            <pc:docMk/>
            <pc:sldMk cId="1594282506" sldId="284"/>
            <ac:spMk id="63" creationId="{D1F629CA-E3AB-23F6-E0EB-067F3894F7D2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26.037" v="2082"/>
          <ac:spMkLst>
            <pc:docMk/>
            <pc:sldMk cId="1594282506" sldId="284"/>
            <ac:spMk id="17025" creationId="{44EF0716-52A3-9BE1-3AE8-7471B15AC575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35" creationId="{323E190C-85C1-5174-DBF7-C4D20F36B630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36" creationId="{CDD064E4-9BAF-83E4-7848-E0D3FE821243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37" creationId="{1F847BBD-AEA2-43CE-3098-164E977C9F8C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38" creationId="{21374F5A-8B59-C634-DB46-27E5897E00B3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39" creationId="{C02733E8-C30B-1C7D-7528-5826923BAE59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1" creationId="{6074B4B9-6AE0-76B8-A74D-A064BA173086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2" creationId="{6A9E81FD-872A-F197-1FD9-3FDA0E55D387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3" creationId="{B5953299-311B-7C3E-5ECA-F6A2637384EC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4" creationId="{4B81BBFC-C100-1972-6943-99FEAD9B28C4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5" creationId="{EB879F72-8123-9B17-1270-821A6864312A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6" creationId="{E593CFEE-4F42-2756-7FC7-343FF9211E5B}"/>
          </ac:spMkLst>
        </pc:spChg>
        <pc:spChg chg="add mod">
          <ac:chgData name="Paul Alexander David Contreras Correa" userId="46ab78b9-50f5-4332-9c68-f020638a5c93" providerId="ADAL" clId="{492243C1-D9C3-4320-B473-F3BBAC6684C4}" dt="2024-11-29T17:24:56.040" v="2090"/>
          <ac:spMkLst>
            <pc:docMk/>
            <pc:sldMk cId="1594282506" sldId="284"/>
            <ac:spMk id="17047" creationId="{ADD5815E-ED88-6737-F5B7-EA9E69639DAB}"/>
          </ac:spMkLst>
        </pc:spChg>
        <pc:picChg chg="add del mod">
          <ac:chgData name="Paul Alexander David Contreras Correa" userId="46ab78b9-50f5-4332-9c68-f020638a5c93" providerId="ADAL" clId="{492243C1-D9C3-4320-B473-F3BBAC6684C4}" dt="2024-11-29T17:23:04.955" v="2067" actId="478"/>
          <ac:picMkLst>
            <pc:docMk/>
            <pc:sldMk cId="1594282506" sldId="284"/>
            <ac:picMk id="53" creationId="{BCB90184-A628-224E-D657-97963BEE2806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4:33.582" v="2087" actId="1076"/>
          <ac:picMkLst>
            <pc:docMk/>
            <pc:sldMk cId="1594282506" sldId="284"/>
            <ac:picMk id="17032" creationId="{C0D69B9F-2E61-7835-088F-2685A42C7CA2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4:50.164" v="2089" actId="1076"/>
          <ac:picMkLst>
            <pc:docMk/>
            <pc:sldMk cId="1594282506" sldId="284"/>
            <ac:picMk id="17033" creationId="{E68A9290-5E7A-294C-90B1-C681F41645FF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02.903" v="2094" actId="1076"/>
          <ac:picMkLst>
            <pc:docMk/>
            <pc:sldMk cId="1594282506" sldId="284"/>
            <ac:picMk id="17056" creationId="{4D0A9879-66B4-D734-470F-4B11314FE74F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07.119" v="2097" actId="1076"/>
          <ac:picMkLst>
            <pc:docMk/>
            <pc:sldMk cId="1594282506" sldId="284"/>
            <ac:picMk id="17057" creationId="{08BB2245-C7B0-28FC-E424-565B34B1FDC2}"/>
          </ac:picMkLst>
        </pc:pic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39" creationId="{78FF8631-470F-8328-B9E8-59FBCF4FC3A5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41" creationId="{211E5140-966D-184B-48F4-AC4408739CD2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30.043" v="2084" actId="478"/>
          <ac:cxnSpMkLst>
            <pc:docMk/>
            <pc:sldMk cId="1594282506" sldId="284"/>
            <ac:cxnSpMk id="42" creationId="{9920476F-B532-4873-A97C-76D586136AB8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30.043" v="2084" actId="478"/>
          <ac:cxnSpMkLst>
            <pc:docMk/>
            <pc:sldMk cId="1594282506" sldId="284"/>
            <ac:cxnSpMk id="43" creationId="{DAB6061E-31B4-5026-B17B-092C5B36A67A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44" creationId="{F07A4040-E932-5FBE-67F0-8A0EDC937E54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45" creationId="{FD8CA423-04D8-2957-4CF6-697A57135B29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30.043" v="2084" actId="478"/>
          <ac:cxnSpMkLst>
            <pc:docMk/>
            <pc:sldMk cId="1594282506" sldId="284"/>
            <ac:cxnSpMk id="46" creationId="{C0D2D85F-6C9A-3395-4572-0B2A24DB70E6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47" creationId="{96A5A673-A583-CBC8-A0D6-F0170F55FD66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48" creationId="{F3269D7A-045C-8EA9-23F7-D818FDB9FE91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30.043" v="2084" actId="478"/>
          <ac:cxnSpMkLst>
            <pc:docMk/>
            <pc:sldMk cId="1594282506" sldId="284"/>
            <ac:cxnSpMk id="49" creationId="{F0AD085C-DF3D-892B-9C0F-C95734E5FD86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50" creationId="{71AC24C2-F9E7-42F0-3E92-E948FF394931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2:59.592" v="2063"/>
          <ac:cxnSpMkLst>
            <pc:docMk/>
            <pc:sldMk cId="1594282506" sldId="284"/>
            <ac:cxnSpMk id="51" creationId="{D61B96D7-FF0F-B1D6-602A-A90F9B2E84C6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52" creationId="{14C2959A-758E-8BED-E333-0AB9C7780D68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55" creationId="{B949A5CF-E7B2-F429-A11C-1D23DE535756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58" creationId="{FEDC5B70-EB31-C5A5-96BF-CA8066852C6E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61" creationId="{3E5BE18B-AB9E-12BF-55AC-6ED23F52100D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17024" creationId="{EA98DA38-B7BF-8F91-D1D5-C898DE18ABB0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26.037" v="2082"/>
          <ac:cxnSpMkLst>
            <pc:docMk/>
            <pc:sldMk cId="1594282506" sldId="284"/>
            <ac:cxnSpMk id="17026" creationId="{5106C08D-9A34-D71D-D491-06A95FF9D4A7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17027" creationId="{0D6D7E4A-9666-4982-7623-C0716A095082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26.037" v="2082"/>
          <ac:cxnSpMkLst>
            <pc:docMk/>
            <pc:sldMk cId="1594282506" sldId="284"/>
            <ac:cxnSpMk id="17028" creationId="{06126F5E-0CCF-A6BA-B538-E5650F64385B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26.037" v="2082"/>
          <ac:cxnSpMkLst>
            <pc:docMk/>
            <pc:sldMk cId="1594282506" sldId="284"/>
            <ac:cxnSpMk id="17029" creationId="{1D9C75AA-28EA-EC52-F661-86092B0170D7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26.037" v="2082"/>
          <ac:cxnSpMkLst>
            <pc:docMk/>
            <pc:sldMk cId="1594282506" sldId="284"/>
            <ac:cxnSpMk id="17030" creationId="{10E01EC3-ABED-D46D-130A-70B78CC67FCD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17031" creationId="{740F5D97-A445-3B24-565F-1C7090FC1AF6}"/>
          </ac:cxnSpMkLst>
        </pc:cxnChg>
        <pc:cxnChg chg="del mod">
          <ac:chgData name="Paul Alexander David Contreras Correa" userId="46ab78b9-50f5-4332-9c68-f020638a5c93" providerId="ADAL" clId="{492243C1-D9C3-4320-B473-F3BBAC6684C4}" dt="2024-11-29T17:24:59.554" v="2092" actId="478"/>
          <ac:cxnSpMkLst>
            <pc:docMk/>
            <pc:sldMk cId="1594282506" sldId="284"/>
            <ac:cxnSpMk id="17034" creationId="{873BE643-962C-49B0-88B3-91730D219CFD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48" creationId="{B51DEDB6-3995-FF35-C24A-95958C34B268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49" creationId="{3BE6DAE1-3E24-FCFB-79A1-BCA6AAE5B4AD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0" creationId="{48B7951E-F277-DC1E-71F3-BEED227F9CBF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1" creationId="{73F33104-359C-873F-4537-80A6582CAE8C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2" creationId="{B4A44136-E6E3-1533-F726-28770C9E08FE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3" creationId="{9C2CD7B8-44CB-F6CA-8B5C-8A66B6E3025C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4" creationId="{D3897EE2-7D8B-A45B-B4EF-9E52E724BF22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7:24:56.040" v="2090"/>
          <ac:cxnSpMkLst>
            <pc:docMk/>
            <pc:sldMk cId="1594282506" sldId="284"/>
            <ac:cxnSpMk id="17055" creationId="{2C4549E5-F2C0-38B8-1034-881BCE4C384A}"/>
          </ac:cxnSpMkLst>
        </pc:cxnChg>
      </pc:sldChg>
      <pc:sldChg chg="add del modAnim">
        <pc:chgData name="Paul Alexander David Contreras Correa" userId="46ab78b9-50f5-4332-9c68-f020638a5c93" providerId="ADAL" clId="{492243C1-D9C3-4320-B473-F3BBAC6684C4}" dt="2024-11-29T17:30:25.830" v="2166" actId="47"/>
        <pc:sldMkLst>
          <pc:docMk/>
          <pc:sldMk cId="3187307735" sldId="285"/>
        </pc:sldMkLst>
      </pc:sldChg>
      <pc:sldChg chg="addSp delSp modSp add del mod modShow">
        <pc:chgData name="Paul Alexander David Contreras Correa" userId="46ab78b9-50f5-4332-9c68-f020638a5c93" providerId="ADAL" clId="{492243C1-D9C3-4320-B473-F3BBAC6684C4}" dt="2024-11-29T17:28:36.600" v="2149" actId="47"/>
        <pc:sldMkLst>
          <pc:docMk/>
          <pc:sldMk cId="3908965621" sldId="286"/>
        </pc:sldMkLst>
        <pc:spChg chg="mod">
          <ac:chgData name="Paul Alexander David Contreras Correa" userId="46ab78b9-50f5-4332-9c68-f020638a5c93" providerId="ADAL" clId="{492243C1-D9C3-4320-B473-F3BBAC6684C4}" dt="2024-11-29T17:27:54.515" v="2138" actId="404"/>
          <ac:spMkLst>
            <pc:docMk/>
            <pc:sldMk cId="3908965621" sldId="286"/>
            <ac:spMk id="12" creationId="{6343CCFA-81B5-DBC9-7F86-5AFF3A62810D}"/>
          </ac:spMkLst>
        </pc:spChg>
        <pc:spChg chg="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13" creationId="{934CA9BE-657E-E401-43EE-9837215A3E56}"/>
          </ac:spMkLst>
        </pc:spChg>
        <pc:spChg chg="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14" creationId="{A08AB7B0-2DEC-9EE6-F84C-7DFC93E8E9A7}"/>
          </ac:spMkLst>
        </pc:spChg>
        <pc:spChg chg="add mod">
          <ac:chgData name="Paul Alexander David Contreras Correa" userId="46ab78b9-50f5-4332-9c68-f020638a5c93" providerId="ADAL" clId="{492243C1-D9C3-4320-B473-F3BBAC6684C4}" dt="2024-11-29T17:27:54.515" v="2138" actId="404"/>
          <ac:spMkLst>
            <pc:docMk/>
            <pc:sldMk cId="3908965621" sldId="286"/>
            <ac:spMk id="18" creationId="{1E87D30E-44A1-CC58-C740-5E2096EFA2F1}"/>
          </ac:spMkLst>
        </pc:spChg>
        <pc:spChg chg="add mod">
          <ac:chgData name="Paul Alexander David Contreras Correa" userId="46ab78b9-50f5-4332-9c68-f020638a5c93" providerId="ADAL" clId="{492243C1-D9C3-4320-B473-F3BBAC6684C4}" dt="2024-11-29T17:27:54.515" v="2138" actId="404"/>
          <ac:spMkLst>
            <pc:docMk/>
            <pc:sldMk cId="3908965621" sldId="286"/>
            <ac:spMk id="19" creationId="{3E909B45-82E8-EF31-6A58-136CA857DF2B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20" creationId="{797B449D-4017-F529-3516-102D60F9B5DC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21" creationId="{BE3D10CA-F49F-77BA-8CA8-CE1D2C530ADB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22" creationId="{248F592A-56B9-96FC-311B-A6A7594BF607}"/>
          </ac:spMkLst>
        </pc:spChg>
        <pc:spChg chg="add 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23" creationId="{6D75733E-5F44-43EE-2402-DBB341C072B8}"/>
          </ac:spMkLst>
        </pc:spChg>
        <pc:spChg chg="mod">
          <ac:chgData name="Paul Alexander David Contreras Correa" userId="46ab78b9-50f5-4332-9c68-f020638a5c93" providerId="ADAL" clId="{492243C1-D9C3-4320-B473-F3BBAC6684C4}" dt="2024-11-29T17:27:54.515" v="2138" actId="404"/>
          <ac:spMkLst>
            <pc:docMk/>
            <pc:sldMk cId="3908965621" sldId="286"/>
            <ac:spMk id="54" creationId="{CED73D1B-1541-3C6D-5574-F30012175ED2}"/>
          </ac:spMkLst>
        </pc:spChg>
        <pc:spChg chg="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56" creationId="{8A18BB02-56C6-DDC8-A074-A941E2E60F7E}"/>
          </ac:spMkLst>
        </pc:spChg>
        <pc:spChg chg="mod">
          <ac:chgData name="Paul Alexander David Contreras Correa" userId="46ab78b9-50f5-4332-9c68-f020638a5c93" providerId="ADAL" clId="{492243C1-D9C3-4320-B473-F3BBAC6684C4}" dt="2024-11-29T17:28:03.465" v="2142" actId="404"/>
          <ac:spMkLst>
            <pc:docMk/>
            <pc:sldMk cId="3908965621" sldId="286"/>
            <ac:spMk id="57" creationId="{CDB1A264-0B7C-A94E-8989-BF4BAF4AF61A}"/>
          </ac:spMkLst>
        </pc:spChg>
        <pc:picChg chg="add mod">
          <ac:chgData name="Paul Alexander David Contreras Correa" userId="46ab78b9-50f5-4332-9c68-f020638a5c93" providerId="ADAL" clId="{492243C1-D9C3-4320-B473-F3BBAC6684C4}" dt="2024-11-29T17:25:17.862" v="2101" actId="1076"/>
          <ac:picMkLst>
            <pc:docMk/>
            <pc:sldMk cId="3908965621" sldId="286"/>
            <ac:picMk id="3" creationId="{0C0E716A-3508-19C6-EE12-52EE15F7D9D0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17.862" v="2101" actId="1076"/>
          <ac:picMkLst>
            <pc:docMk/>
            <pc:sldMk cId="3908965621" sldId="286"/>
            <ac:picMk id="6" creationId="{8E99A308-31D2-76F5-7D41-08A8AB3E54EE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34.551" v="2106" actId="1076"/>
          <ac:picMkLst>
            <pc:docMk/>
            <pc:sldMk cId="3908965621" sldId="286"/>
            <ac:picMk id="7" creationId="{5DD50860-6429-9279-D665-A71BACBC0246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34.551" v="2106" actId="1076"/>
          <ac:picMkLst>
            <pc:docMk/>
            <pc:sldMk cId="3908965621" sldId="286"/>
            <ac:picMk id="8" creationId="{EEC8FF3E-FAC8-096A-F7D2-E3CEAE78C066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7:25:46.317" v="2108" actId="478"/>
          <ac:picMkLst>
            <pc:docMk/>
            <pc:sldMk cId="3908965621" sldId="286"/>
            <ac:picMk id="9" creationId="{149D12DB-9C37-2EC8-D7D4-55E3081B9445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7:25:46.317" v="2108" actId="478"/>
          <ac:picMkLst>
            <pc:docMk/>
            <pc:sldMk cId="3908965621" sldId="286"/>
            <ac:picMk id="10" creationId="{0E655FA0-A398-A82F-7A30-8100D92D2004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5:55.009" v="2113" actId="1076"/>
          <ac:picMkLst>
            <pc:docMk/>
            <pc:sldMk cId="3908965621" sldId="286"/>
            <ac:picMk id="11" creationId="{135D5E0E-BA5A-5E0B-9D0C-A3F71AF094E1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6:06.984" v="2116" actId="1076"/>
          <ac:picMkLst>
            <pc:docMk/>
            <pc:sldMk cId="3908965621" sldId="286"/>
            <ac:picMk id="15" creationId="{AAF90293-4993-B215-1CF0-449DA24DD045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6:17.797" v="2119" actId="1076"/>
          <ac:picMkLst>
            <pc:docMk/>
            <pc:sldMk cId="3908965621" sldId="286"/>
            <ac:picMk id="16" creationId="{9CF4F859-7AF9-73C8-ED08-453219ED7FFD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26:17.797" v="2119" actId="1076"/>
          <ac:picMkLst>
            <pc:docMk/>
            <pc:sldMk cId="3908965621" sldId="286"/>
            <ac:picMk id="17" creationId="{82AED37A-0B33-EC4F-A5AA-CDA06F37363A}"/>
          </ac:picMkLst>
        </pc:picChg>
        <pc:picChg chg="mod">
          <ac:chgData name="Paul Alexander David Contreras Correa" userId="46ab78b9-50f5-4332-9c68-f020638a5c93" providerId="ADAL" clId="{492243C1-D9C3-4320-B473-F3BBAC6684C4}" dt="2024-11-29T17:25:34.551" v="2106" actId="1076"/>
          <ac:picMkLst>
            <pc:docMk/>
            <pc:sldMk cId="3908965621" sldId="286"/>
            <ac:picMk id="17032" creationId="{18A3420B-411F-265B-38A2-D71149FD9D35}"/>
          </ac:picMkLst>
        </pc:picChg>
        <pc:picChg chg="mod">
          <ac:chgData name="Paul Alexander David Contreras Correa" userId="46ab78b9-50f5-4332-9c68-f020638a5c93" providerId="ADAL" clId="{492243C1-D9C3-4320-B473-F3BBAC6684C4}" dt="2024-11-29T17:25:34.551" v="2106" actId="1076"/>
          <ac:picMkLst>
            <pc:docMk/>
            <pc:sldMk cId="3908965621" sldId="286"/>
            <ac:picMk id="17033" creationId="{0A5D2801-8498-AC57-2C36-B95EDDF5FCFB}"/>
          </ac:picMkLst>
        </pc:picChg>
        <pc:picChg chg="mod">
          <ac:chgData name="Paul Alexander David Contreras Correa" userId="46ab78b9-50f5-4332-9c68-f020638a5c93" providerId="ADAL" clId="{492243C1-D9C3-4320-B473-F3BBAC6684C4}" dt="2024-11-29T17:25:58.384" v="2114" actId="14100"/>
          <ac:picMkLst>
            <pc:docMk/>
            <pc:sldMk cId="3908965621" sldId="286"/>
            <ac:picMk id="17056" creationId="{B86639EC-00D8-3CF0-9E7B-A3229F1C2077}"/>
          </ac:picMkLst>
        </pc:picChg>
        <pc:picChg chg="del">
          <ac:chgData name="Paul Alexander David Contreras Correa" userId="46ab78b9-50f5-4332-9c68-f020638a5c93" providerId="ADAL" clId="{492243C1-D9C3-4320-B473-F3BBAC6684C4}" dt="2024-11-29T17:26:11.738" v="2117" actId="478"/>
          <ac:picMkLst>
            <pc:docMk/>
            <pc:sldMk cId="3908965621" sldId="286"/>
            <ac:picMk id="17057" creationId="{C1D00A8C-4A59-26E3-58E6-E39B77EFC214}"/>
          </ac:picMkLst>
        </pc:picChg>
      </pc:sldChg>
      <pc:sldChg chg="addSp delSp modSp add mod modAnim modShow modNotesTx">
        <pc:chgData name="Paul Alexander David Contreras Correa" userId="46ab78b9-50f5-4332-9c68-f020638a5c93" providerId="ADAL" clId="{492243C1-D9C3-4320-B473-F3BBAC6684C4}" dt="2024-11-29T17:40:57.935" v="2328" actId="6549"/>
        <pc:sldMkLst>
          <pc:docMk/>
          <pc:sldMk cId="3753789451" sldId="287"/>
        </pc:sldMkLst>
        <pc:spChg chg="mod">
          <ac:chgData name="Paul Alexander David Contreras Correa" userId="46ab78b9-50f5-4332-9c68-f020638a5c93" providerId="ADAL" clId="{492243C1-D9C3-4320-B473-F3BBAC6684C4}" dt="2024-11-29T17:39:10.980" v="2300" actId="20577"/>
          <ac:spMkLst>
            <pc:docMk/>
            <pc:sldMk cId="3753789451" sldId="287"/>
            <ac:spMk id="2" creationId="{0FB52BDC-5EA4-4172-AE9B-1942C69F171A}"/>
          </ac:spMkLst>
        </pc:spChg>
        <pc:spChg chg="add mod">
          <ac:chgData name="Paul Alexander David Contreras Correa" userId="46ab78b9-50f5-4332-9c68-f020638a5c93" providerId="ADAL" clId="{492243C1-D9C3-4320-B473-F3BBAC6684C4}" dt="2024-11-29T17:31:01.502" v="2189"/>
          <ac:spMkLst>
            <pc:docMk/>
            <pc:sldMk cId="3753789451" sldId="287"/>
            <ac:spMk id="3" creationId="{B5BF5A23-44D6-A972-BBED-372A0FFB491A}"/>
          </ac:spMkLst>
        </pc:spChg>
        <pc:spChg chg="add mod">
          <ac:chgData name="Paul Alexander David Contreras Correa" userId="46ab78b9-50f5-4332-9c68-f020638a5c93" providerId="ADAL" clId="{492243C1-D9C3-4320-B473-F3BBAC6684C4}" dt="2024-11-29T17:31:07.673" v="2190"/>
          <ac:spMkLst>
            <pc:docMk/>
            <pc:sldMk cId="3753789451" sldId="287"/>
            <ac:spMk id="6" creationId="{77627825-1295-AFD2-BE53-EA4EFAF845A6}"/>
          </ac:spMkLst>
        </pc:spChg>
        <pc:spChg chg="add mod">
          <ac:chgData name="Paul Alexander David Contreras Correa" userId="46ab78b9-50f5-4332-9c68-f020638a5c93" providerId="ADAL" clId="{492243C1-D9C3-4320-B473-F3BBAC6684C4}" dt="2024-11-29T17:31:07.673" v="2190"/>
          <ac:spMkLst>
            <pc:docMk/>
            <pc:sldMk cId="3753789451" sldId="287"/>
            <ac:spMk id="9" creationId="{F785EC1A-1261-6AE5-6995-DB8438662C36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28.178" v="2241" actId="20577"/>
          <ac:spMkLst>
            <pc:docMk/>
            <pc:sldMk cId="3753789451" sldId="287"/>
            <ac:spMk id="11" creationId="{1C77A918-0322-34AA-C413-2B70399DAD46}"/>
          </ac:spMkLst>
        </pc:spChg>
        <pc:spChg chg="del">
          <ac:chgData name="Paul Alexander David Contreras Correa" userId="46ab78b9-50f5-4332-9c68-f020638a5c93" providerId="ADAL" clId="{492243C1-D9C3-4320-B473-F3BBAC6684C4}" dt="2024-11-29T17:30:41.104" v="2175" actId="478"/>
          <ac:spMkLst>
            <pc:docMk/>
            <pc:sldMk cId="3753789451" sldId="287"/>
            <ac:spMk id="14" creationId="{B5C1BD88-8860-0CEA-0546-494837C9BC4C}"/>
          </ac:spMkLst>
        </pc:spChg>
        <pc:spChg chg="del">
          <ac:chgData name="Paul Alexander David Contreras Correa" userId="46ab78b9-50f5-4332-9c68-f020638a5c93" providerId="ADAL" clId="{492243C1-D9C3-4320-B473-F3BBAC6684C4}" dt="2024-11-29T17:30:40.028" v="2173" actId="478"/>
          <ac:spMkLst>
            <pc:docMk/>
            <pc:sldMk cId="3753789451" sldId="287"/>
            <ac:spMk id="18" creationId="{32328722-6C56-7E5D-FDE4-8C719AA06652}"/>
          </ac:spMkLst>
        </pc:spChg>
        <pc:spChg chg="del">
          <ac:chgData name="Paul Alexander David Contreras Correa" userId="46ab78b9-50f5-4332-9c68-f020638a5c93" providerId="ADAL" clId="{492243C1-D9C3-4320-B473-F3BBAC6684C4}" dt="2024-11-29T17:30:39.473" v="2172" actId="478"/>
          <ac:spMkLst>
            <pc:docMk/>
            <pc:sldMk cId="3753789451" sldId="287"/>
            <ac:spMk id="19" creationId="{F18106C2-F2E3-A129-1869-1763D0A9BB08}"/>
          </ac:spMkLst>
        </pc:spChg>
        <pc:spChg chg="del mod">
          <ac:chgData name="Paul Alexander David Contreras Correa" userId="46ab78b9-50f5-4332-9c68-f020638a5c93" providerId="ADAL" clId="{492243C1-D9C3-4320-B473-F3BBAC6684C4}" dt="2024-11-29T17:30:41.917" v="2176" actId="478"/>
          <ac:spMkLst>
            <pc:docMk/>
            <pc:sldMk cId="3753789451" sldId="287"/>
            <ac:spMk id="20" creationId="{B73E4B13-4EB3-ED26-F570-D556E4C69D9A}"/>
          </ac:spMkLst>
        </pc:spChg>
        <pc:spChg chg="del">
          <ac:chgData name="Paul Alexander David Contreras Correa" userId="46ab78b9-50f5-4332-9c68-f020638a5c93" providerId="ADAL" clId="{492243C1-D9C3-4320-B473-F3BBAC6684C4}" dt="2024-11-29T17:30:43.234" v="2178" actId="478"/>
          <ac:spMkLst>
            <pc:docMk/>
            <pc:sldMk cId="3753789451" sldId="287"/>
            <ac:spMk id="21" creationId="{DC9A5AD3-839C-4FC1-D89A-7F94A2C19E59}"/>
          </ac:spMkLst>
        </pc:spChg>
        <pc:spChg chg="del">
          <ac:chgData name="Paul Alexander David Contreras Correa" userId="46ab78b9-50f5-4332-9c68-f020638a5c93" providerId="ADAL" clId="{492243C1-D9C3-4320-B473-F3BBAC6684C4}" dt="2024-11-29T17:30:43.494" v="2179" actId="478"/>
          <ac:spMkLst>
            <pc:docMk/>
            <pc:sldMk cId="3753789451" sldId="287"/>
            <ac:spMk id="22" creationId="{07F25113-9ADE-0DAD-23F7-B088587C033C}"/>
          </ac:spMkLst>
        </pc:spChg>
        <pc:spChg chg="del">
          <ac:chgData name="Paul Alexander David Contreras Correa" userId="46ab78b9-50f5-4332-9c68-f020638a5c93" providerId="ADAL" clId="{492243C1-D9C3-4320-B473-F3BBAC6684C4}" dt="2024-11-29T17:30:44.724" v="2180" actId="478"/>
          <ac:spMkLst>
            <pc:docMk/>
            <pc:sldMk cId="3753789451" sldId="287"/>
            <ac:spMk id="23" creationId="{3FFBCAB7-83C2-987F-98BD-719CD1CB26C1}"/>
          </ac:spMkLst>
        </pc:spChg>
        <pc:spChg chg="add mod">
          <ac:chgData name="Paul Alexander David Contreras Correa" userId="46ab78b9-50f5-4332-9c68-f020638a5c93" providerId="ADAL" clId="{492243C1-D9C3-4320-B473-F3BBAC6684C4}" dt="2024-11-29T17:35:17.544" v="2251" actId="20577"/>
          <ac:spMkLst>
            <pc:docMk/>
            <pc:sldMk cId="3753789451" sldId="287"/>
            <ac:spMk id="24" creationId="{6D08AF04-4590-5613-6517-7757FC99AD62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31.849" v="2242" actId="20577"/>
          <ac:spMkLst>
            <pc:docMk/>
            <pc:sldMk cId="3753789451" sldId="287"/>
            <ac:spMk id="25" creationId="{1E49550B-76B0-6F88-7FE2-CF77C178AD48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43.985" v="2245" actId="14100"/>
          <ac:spMkLst>
            <pc:docMk/>
            <pc:sldMk cId="3753789451" sldId="287"/>
            <ac:spMk id="26" creationId="{038C0BF7-170F-B197-2757-AC148A9B5E63}"/>
          </ac:spMkLst>
        </pc:spChg>
        <pc:spChg chg="del">
          <ac:chgData name="Paul Alexander David Contreras Correa" userId="46ab78b9-50f5-4332-9c68-f020638a5c93" providerId="ADAL" clId="{492243C1-D9C3-4320-B473-F3BBAC6684C4}" dt="2024-11-29T17:30:39.172" v="2171" actId="478"/>
          <ac:spMkLst>
            <pc:docMk/>
            <pc:sldMk cId="3753789451" sldId="287"/>
            <ac:spMk id="54" creationId="{CE0B011F-BF34-B2F3-78DC-234739C074D4}"/>
          </ac:spMkLst>
        </pc:spChg>
        <pc:spChg chg="del">
          <ac:chgData name="Paul Alexander David Contreras Correa" userId="46ab78b9-50f5-4332-9c68-f020638a5c93" providerId="ADAL" clId="{492243C1-D9C3-4320-B473-F3BBAC6684C4}" dt="2024-11-29T17:30:42.357" v="2177" actId="478"/>
          <ac:spMkLst>
            <pc:docMk/>
            <pc:sldMk cId="3753789451" sldId="287"/>
            <ac:spMk id="57" creationId="{5666C5C1-36C3-7640-5087-C20B2908998F}"/>
          </ac:spMkLst>
        </pc:spChg>
        <pc:picChg chg="del">
          <ac:chgData name="Paul Alexander David Contreras Correa" userId="46ab78b9-50f5-4332-9c68-f020638a5c93" providerId="ADAL" clId="{492243C1-D9C3-4320-B473-F3BBAC6684C4}" dt="2024-11-29T17:30:49.821" v="2186" actId="478"/>
          <ac:picMkLst>
            <pc:docMk/>
            <pc:sldMk cId="3753789451" sldId="287"/>
            <ac:picMk id="7" creationId="{B767F7EB-9B6F-367C-51E3-60634C2190D8}"/>
          </ac:picMkLst>
        </pc:picChg>
        <pc:picChg chg="del">
          <ac:chgData name="Paul Alexander David Contreras Correa" userId="46ab78b9-50f5-4332-9c68-f020638a5c93" providerId="ADAL" clId="{492243C1-D9C3-4320-B473-F3BBAC6684C4}" dt="2024-11-29T17:30:49.516" v="2185" actId="478"/>
          <ac:picMkLst>
            <pc:docMk/>
            <pc:sldMk cId="3753789451" sldId="287"/>
            <ac:picMk id="8" creationId="{43F0D483-9788-2DBA-467E-7D69345E2C51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31:34.359" v="2199"/>
          <ac:picMkLst>
            <pc:docMk/>
            <pc:sldMk cId="3753789451" sldId="287"/>
            <ac:picMk id="10" creationId="{11DD2CE2-18EB-2909-4E7A-4F2AAD4372E2}"/>
          </ac:picMkLst>
        </pc:picChg>
        <pc:picChg chg="del">
          <ac:chgData name="Paul Alexander David Contreras Correa" userId="46ab78b9-50f5-4332-9c68-f020638a5c93" providerId="ADAL" clId="{492243C1-D9C3-4320-B473-F3BBAC6684C4}" dt="2024-11-29T17:30:47.514" v="2181" actId="478"/>
          <ac:picMkLst>
            <pc:docMk/>
            <pc:sldMk cId="3753789451" sldId="287"/>
            <ac:picMk id="15" creationId="{0ED682E3-A7C8-FCE9-ADA1-FC5A06E244C6}"/>
          </ac:picMkLst>
        </pc:picChg>
        <pc:picChg chg="del">
          <ac:chgData name="Paul Alexander David Contreras Correa" userId="46ab78b9-50f5-4332-9c68-f020638a5c93" providerId="ADAL" clId="{492243C1-D9C3-4320-B473-F3BBAC6684C4}" dt="2024-11-29T17:30:48.144" v="2183" actId="478"/>
          <ac:picMkLst>
            <pc:docMk/>
            <pc:sldMk cId="3753789451" sldId="287"/>
            <ac:picMk id="16" creationId="{1617962A-B49F-7FFA-6137-F3EE4EA75867}"/>
          </ac:picMkLst>
        </pc:picChg>
        <pc:picChg chg="del">
          <ac:chgData name="Paul Alexander David Contreras Correa" userId="46ab78b9-50f5-4332-9c68-f020638a5c93" providerId="ADAL" clId="{492243C1-D9C3-4320-B473-F3BBAC6684C4}" dt="2024-11-29T17:30:47.781" v="2182" actId="478"/>
          <ac:picMkLst>
            <pc:docMk/>
            <pc:sldMk cId="3753789451" sldId="287"/>
            <ac:picMk id="17" creationId="{55BD70BF-4013-7817-014C-3BB42A782904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35:20.029" v="2252"/>
          <ac:picMkLst>
            <pc:docMk/>
            <pc:sldMk cId="3753789451" sldId="287"/>
            <ac:picMk id="28" creationId="{44FC336B-AF1C-122C-578D-DA9DE38D1B18}"/>
          </ac:picMkLst>
        </pc:picChg>
        <pc:picChg chg="del">
          <ac:chgData name="Paul Alexander David Contreras Correa" userId="46ab78b9-50f5-4332-9c68-f020638a5c93" providerId="ADAL" clId="{492243C1-D9C3-4320-B473-F3BBAC6684C4}" dt="2024-11-29T17:30:48.674" v="2184" actId="478"/>
          <ac:picMkLst>
            <pc:docMk/>
            <pc:sldMk cId="3753789451" sldId="287"/>
            <ac:picMk id="17033" creationId="{C2250362-C183-D293-49C0-9C81B1B58C7B}"/>
          </ac:picMkLst>
        </pc:picChg>
        <pc:cxnChg chg="add mod">
          <ac:chgData name="Paul Alexander David Contreras Correa" userId="46ab78b9-50f5-4332-9c68-f020638a5c93" providerId="ADAL" clId="{492243C1-D9C3-4320-B473-F3BBAC6684C4}" dt="2024-11-29T17:34:54.019" v="2246"/>
          <ac:cxnSpMkLst>
            <pc:docMk/>
            <pc:sldMk cId="3753789451" sldId="287"/>
            <ac:cxnSpMk id="27" creationId="{969F59ED-9684-56F8-F619-AD4645FF0EAF}"/>
          </ac:cxnSpMkLst>
        </pc:cxnChg>
      </pc:sldChg>
      <pc:sldChg chg="add del mod modAnim modShow">
        <pc:chgData name="Paul Alexander David Contreras Correa" userId="46ab78b9-50f5-4332-9c68-f020638a5c93" providerId="ADAL" clId="{492243C1-D9C3-4320-B473-F3BBAC6684C4}" dt="2024-11-29T17:32:03.629" v="2203" actId="47"/>
        <pc:sldMkLst>
          <pc:docMk/>
          <pc:sldMk cId="3951418588" sldId="288"/>
        </pc:sldMkLst>
      </pc:sldChg>
      <pc:sldChg chg="add mod modShow">
        <pc:chgData name="Paul Alexander David Contreras Correa" userId="46ab78b9-50f5-4332-9c68-f020638a5c93" providerId="ADAL" clId="{492243C1-D9C3-4320-B473-F3BBAC6684C4}" dt="2024-11-29T17:30:30.076" v="2168" actId="729"/>
        <pc:sldMkLst>
          <pc:docMk/>
          <pc:sldMk cId="1511133437" sldId="289"/>
        </pc:sldMkLst>
      </pc:sldChg>
      <pc:sldChg chg="addSp delSp modSp add mod modNotesTx">
        <pc:chgData name="Paul Alexander David Contreras Correa" userId="46ab78b9-50f5-4332-9c68-f020638a5c93" providerId="ADAL" clId="{492243C1-D9C3-4320-B473-F3BBAC6684C4}" dt="2024-11-29T17:41:18.339" v="2332" actId="6549"/>
        <pc:sldMkLst>
          <pc:docMk/>
          <pc:sldMk cId="2227804876" sldId="290"/>
        </pc:sldMkLst>
        <pc:spChg chg="mod">
          <ac:chgData name="Paul Alexander David Contreras Correa" userId="46ab78b9-50f5-4332-9c68-f020638a5c93" providerId="ADAL" clId="{492243C1-D9C3-4320-B473-F3BBAC6684C4}" dt="2024-11-29T17:39:18.258" v="2304" actId="20577"/>
          <ac:spMkLst>
            <pc:docMk/>
            <pc:sldMk cId="2227804876" sldId="290"/>
            <ac:spMk id="2" creationId="{CA9F97BE-DE06-9112-DB05-F26BD9F872C4}"/>
          </ac:spMkLst>
        </pc:spChg>
        <pc:spChg chg="add mod">
          <ac:chgData name="Paul Alexander David Contreras Correa" userId="46ab78b9-50f5-4332-9c68-f020638a5c93" providerId="ADAL" clId="{492243C1-D9C3-4320-B473-F3BBAC6684C4}" dt="2024-11-29T17:35:26.601" v="2254" actId="20577"/>
          <ac:spMkLst>
            <pc:docMk/>
            <pc:sldMk cId="2227804876" sldId="290"/>
            <ac:spMk id="9" creationId="{B3DC33EB-F157-FA31-3A9A-7A046A8737AF}"/>
          </ac:spMkLst>
        </pc:spChg>
        <pc:spChg chg="add mod">
          <ac:chgData name="Paul Alexander David Contreras Correa" userId="46ab78b9-50f5-4332-9c68-f020638a5c93" providerId="ADAL" clId="{492243C1-D9C3-4320-B473-F3BBAC6684C4}" dt="2024-11-29T17:36:01.728" v="2264" actId="14100"/>
          <ac:spMkLst>
            <pc:docMk/>
            <pc:sldMk cId="2227804876" sldId="290"/>
            <ac:spMk id="10" creationId="{D7E80C6E-999B-8171-6591-C397BEB289B8}"/>
          </ac:spMkLst>
        </pc:spChg>
        <pc:spChg chg="add mod">
          <ac:chgData name="Paul Alexander David Contreras Correa" userId="46ab78b9-50f5-4332-9c68-f020638a5c93" providerId="ADAL" clId="{492243C1-D9C3-4320-B473-F3BBAC6684C4}" dt="2024-11-29T17:36:04.743" v="2265" actId="20577"/>
          <ac:spMkLst>
            <pc:docMk/>
            <pc:sldMk cId="2227804876" sldId="290"/>
            <ac:spMk id="11" creationId="{40D16D65-5567-8A5F-F34C-1F84B123D3AB}"/>
          </ac:spMkLst>
        </pc:spChg>
        <pc:spChg chg="del">
          <ac:chgData name="Paul Alexander David Contreras Correa" userId="46ab78b9-50f5-4332-9c68-f020638a5c93" providerId="ADAL" clId="{492243C1-D9C3-4320-B473-F3BBAC6684C4}" dt="2024-11-29T17:31:44.713" v="2202" actId="478"/>
          <ac:spMkLst>
            <pc:docMk/>
            <pc:sldMk cId="2227804876" sldId="290"/>
            <ac:spMk id="19" creationId="{FBDD72B5-77A4-E2C9-AF53-28D6DD43670C}"/>
          </ac:spMkLst>
        </pc:spChg>
        <pc:spChg chg="del">
          <ac:chgData name="Paul Alexander David Contreras Correa" userId="46ab78b9-50f5-4332-9c68-f020638a5c93" providerId="ADAL" clId="{492243C1-D9C3-4320-B473-F3BBAC6684C4}" dt="2024-11-29T17:31:14.056" v="2191" actId="478"/>
          <ac:spMkLst>
            <pc:docMk/>
            <pc:sldMk cId="2227804876" sldId="290"/>
            <ac:spMk id="21" creationId="{C54535AD-E6CF-535B-9A23-5FCDCF9A0569}"/>
          </ac:spMkLst>
        </pc:spChg>
        <pc:spChg chg="del">
          <ac:chgData name="Paul Alexander David Contreras Correa" userId="46ab78b9-50f5-4332-9c68-f020638a5c93" providerId="ADAL" clId="{492243C1-D9C3-4320-B473-F3BBAC6684C4}" dt="2024-11-29T17:31:14.056" v="2191" actId="478"/>
          <ac:spMkLst>
            <pc:docMk/>
            <pc:sldMk cId="2227804876" sldId="290"/>
            <ac:spMk id="23" creationId="{192EFA10-E7EB-9B1C-0AF9-2D0030BCD02E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34:59.880" v="2247" actId="478"/>
          <ac:spMkLst>
            <pc:docMk/>
            <pc:sldMk cId="2227804876" sldId="290"/>
            <ac:spMk id="24" creationId="{F3388031-DCE5-2507-F6F1-16B815091137}"/>
          </ac:spMkLst>
        </pc:spChg>
        <pc:spChg chg="add mod">
          <ac:chgData name="Paul Alexander David Contreras Correa" userId="46ab78b9-50f5-4332-9c68-f020638a5c93" providerId="ADAL" clId="{492243C1-D9C3-4320-B473-F3BBAC6684C4}" dt="2024-11-29T17:36:32.963" v="2270" actId="20577"/>
          <ac:spMkLst>
            <pc:docMk/>
            <pc:sldMk cId="2227804876" sldId="290"/>
            <ac:spMk id="25" creationId="{5E445DC1-0935-1BEB-7C38-DEA1F16A042D}"/>
          </ac:spMkLst>
        </pc:spChg>
        <pc:picChg chg="add mod">
          <ac:chgData name="Paul Alexander David Contreras Correa" userId="46ab78b9-50f5-4332-9c68-f020638a5c93" providerId="ADAL" clId="{492243C1-D9C3-4320-B473-F3BBAC6684C4}" dt="2024-11-29T17:31:38.319" v="2200"/>
          <ac:picMkLst>
            <pc:docMk/>
            <pc:sldMk cId="2227804876" sldId="290"/>
            <ac:picMk id="3" creationId="{F0971D07-599E-99FD-0120-7303D71A2995}"/>
          </ac:picMkLst>
        </pc:picChg>
        <pc:picChg chg="add mod">
          <ac:chgData name="Paul Alexander David Contreras Correa" userId="46ab78b9-50f5-4332-9c68-f020638a5c93" providerId="ADAL" clId="{492243C1-D9C3-4320-B473-F3BBAC6684C4}" dt="2024-11-29T17:31:42.100" v="2201"/>
          <ac:picMkLst>
            <pc:docMk/>
            <pc:sldMk cId="2227804876" sldId="290"/>
            <ac:picMk id="6" creationId="{F9E0A6F2-828B-63F7-18F2-FBCD2E04BF60}"/>
          </ac:picMkLst>
        </pc:picChg>
        <pc:picChg chg="del">
          <ac:chgData name="Paul Alexander David Contreras Correa" userId="46ab78b9-50f5-4332-9c68-f020638a5c93" providerId="ADAL" clId="{492243C1-D9C3-4320-B473-F3BBAC6684C4}" dt="2024-11-29T17:30:54.568" v="2188" actId="478"/>
          <ac:picMkLst>
            <pc:docMk/>
            <pc:sldMk cId="2227804876" sldId="290"/>
            <ac:picMk id="7" creationId="{8D8FE045-9D66-BC53-7291-0C4506EF6A3A}"/>
          </ac:picMkLst>
        </pc:picChg>
        <pc:picChg chg="del">
          <ac:chgData name="Paul Alexander David Contreras Correa" userId="46ab78b9-50f5-4332-9c68-f020638a5c93" providerId="ADAL" clId="{492243C1-D9C3-4320-B473-F3BBAC6684C4}" dt="2024-11-29T17:30:54.081" v="2187" actId="478"/>
          <ac:picMkLst>
            <pc:docMk/>
            <pc:sldMk cId="2227804876" sldId="290"/>
            <ac:picMk id="8" creationId="{2ED9C61D-9F96-770F-C9F9-DAFA7768BEF5}"/>
          </ac:picMkLst>
        </pc:picChg>
        <pc:picChg chg="del">
          <ac:chgData name="Paul Alexander David Contreras Correa" userId="46ab78b9-50f5-4332-9c68-f020638a5c93" providerId="ADAL" clId="{492243C1-D9C3-4320-B473-F3BBAC6684C4}" dt="2024-11-29T17:31:18.306" v="2193" actId="478"/>
          <ac:picMkLst>
            <pc:docMk/>
            <pc:sldMk cId="2227804876" sldId="290"/>
            <ac:picMk id="16" creationId="{B3940E0F-64A3-2935-A685-C91D37C088A7}"/>
          </ac:picMkLst>
        </pc:picChg>
        <pc:picChg chg="del">
          <ac:chgData name="Paul Alexander David Contreras Correa" userId="46ab78b9-50f5-4332-9c68-f020638a5c93" providerId="ADAL" clId="{492243C1-D9C3-4320-B473-F3BBAC6684C4}" dt="2024-11-29T17:31:14.893" v="2192" actId="478"/>
          <ac:picMkLst>
            <pc:docMk/>
            <pc:sldMk cId="2227804876" sldId="290"/>
            <ac:picMk id="17" creationId="{ED0264B0-852E-EC97-A5DE-637F8B0B56D6}"/>
          </ac:picMkLst>
        </pc:picChg>
      </pc:sldChg>
      <pc:sldChg chg="addSp delSp modSp add mod modNotesTx">
        <pc:chgData name="Paul Alexander David Contreras Correa" userId="46ab78b9-50f5-4332-9c68-f020638a5c93" providerId="ADAL" clId="{492243C1-D9C3-4320-B473-F3BBAC6684C4}" dt="2024-11-29T21:27:36.653" v="6695" actId="6549"/>
        <pc:sldMkLst>
          <pc:docMk/>
          <pc:sldMk cId="3181720092" sldId="291"/>
        </pc:sldMkLst>
        <pc:spChg chg="mod">
          <ac:chgData name="Paul Alexander David Contreras Correa" userId="46ab78b9-50f5-4332-9c68-f020638a5c93" providerId="ADAL" clId="{492243C1-D9C3-4320-B473-F3BBAC6684C4}" dt="2024-11-29T17:39:27.609" v="2313" actId="20577"/>
          <ac:spMkLst>
            <pc:docMk/>
            <pc:sldMk cId="3181720092" sldId="291"/>
            <ac:spMk id="2" creationId="{E93F7645-731C-0648-E6C4-4003D3EFF374}"/>
          </ac:spMkLst>
        </pc:spChg>
        <pc:spChg chg="add mod">
          <ac:chgData name="Paul Alexander David Contreras Correa" userId="46ab78b9-50f5-4332-9c68-f020638a5c93" providerId="ADAL" clId="{492243C1-D9C3-4320-B473-F3BBAC6684C4}" dt="2024-11-29T17:35:30.525" v="2256" actId="20577"/>
          <ac:spMkLst>
            <pc:docMk/>
            <pc:sldMk cId="3181720092" sldId="291"/>
            <ac:spMk id="3" creationId="{B136FC45-9512-F020-7CC8-2FB8BF0577E9}"/>
          </ac:spMkLst>
        </pc:spChg>
        <pc:spChg chg="add mod">
          <ac:chgData name="Paul Alexander David Contreras Correa" userId="46ab78b9-50f5-4332-9c68-f020638a5c93" providerId="ADAL" clId="{492243C1-D9C3-4320-B473-F3BBAC6684C4}" dt="2024-11-29T17:35:45.091" v="2261" actId="14100"/>
          <ac:spMkLst>
            <pc:docMk/>
            <pc:sldMk cId="3181720092" sldId="291"/>
            <ac:spMk id="6" creationId="{A77E903A-02B4-BCBF-C0F1-FF857B84A3FD}"/>
          </ac:spMkLst>
        </pc:spChg>
        <pc:spChg chg="add mod">
          <ac:chgData name="Paul Alexander David Contreras Correa" userId="46ab78b9-50f5-4332-9c68-f020638a5c93" providerId="ADAL" clId="{492243C1-D9C3-4320-B473-F3BBAC6684C4}" dt="2024-11-29T17:36:10.132" v="2266" actId="20577"/>
          <ac:spMkLst>
            <pc:docMk/>
            <pc:sldMk cId="3181720092" sldId="291"/>
            <ac:spMk id="9" creationId="{F6620CDB-B719-15C8-889F-C7A7EC107418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35:02.200" v="2248" actId="478"/>
          <ac:spMkLst>
            <pc:docMk/>
            <pc:sldMk cId="3181720092" sldId="291"/>
            <ac:spMk id="10" creationId="{8731E9B9-A4A9-F51D-3157-3996862EB631}"/>
          </ac:spMkLst>
        </pc:spChg>
        <pc:spChg chg="add mod">
          <ac:chgData name="Paul Alexander David Contreras Correa" userId="46ab78b9-50f5-4332-9c68-f020638a5c93" providerId="ADAL" clId="{492243C1-D9C3-4320-B473-F3BBAC6684C4}" dt="2024-11-29T17:37:04.613" v="2273" actId="20577"/>
          <ac:spMkLst>
            <pc:docMk/>
            <pc:sldMk cId="3181720092" sldId="291"/>
            <ac:spMk id="11" creationId="{666AADF8-A29A-646C-9197-423E5EA865F1}"/>
          </ac:spMkLst>
        </pc:spChg>
      </pc:sldChg>
      <pc:sldChg chg="addSp delSp modSp add mod ord modNotesTx">
        <pc:chgData name="Paul Alexander David Contreras Correa" userId="46ab78b9-50f5-4332-9c68-f020638a5c93" providerId="ADAL" clId="{492243C1-D9C3-4320-B473-F3BBAC6684C4}" dt="2024-11-29T17:40:54.707" v="2327" actId="6549"/>
        <pc:sldMkLst>
          <pc:docMk/>
          <pc:sldMk cId="3597502211" sldId="292"/>
        </pc:sldMkLst>
        <pc:spChg chg="mod">
          <ac:chgData name="Paul Alexander David Contreras Correa" userId="46ab78b9-50f5-4332-9c68-f020638a5c93" providerId="ADAL" clId="{492243C1-D9C3-4320-B473-F3BBAC6684C4}" dt="2024-11-29T17:38:59.326" v="2296" actId="207"/>
          <ac:spMkLst>
            <pc:docMk/>
            <pc:sldMk cId="3597502211" sldId="292"/>
            <ac:spMk id="2" creationId="{215B77AA-E1B9-1502-7C5A-5B0E83AF9379}"/>
          </ac:spMkLst>
        </pc:spChg>
        <pc:spChg chg="del">
          <ac:chgData name="Paul Alexander David Contreras Correa" userId="46ab78b9-50f5-4332-9c68-f020638a5c93" providerId="ADAL" clId="{492243C1-D9C3-4320-B473-F3BBAC6684C4}" dt="2024-11-29T17:31:25.346" v="2195" actId="478"/>
          <ac:spMkLst>
            <pc:docMk/>
            <pc:sldMk cId="3597502211" sldId="292"/>
            <ac:spMk id="3" creationId="{781AE1F7-567F-A85C-83EF-E265557EB3EC}"/>
          </ac:spMkLst>
        </pc:spChg>
        <pc:spChg chg="del">
          <ac:chgData name="Paul Alexander David Contreras Correa" userId="46ab78b9-50f5-4332-9c68-f020638a5c93" providerId="ADAL" clId="{492243C1-D9C3-4320-B473-F3BBAC6684C4}" dt="2024-11-29T17:31:26.701" v="2196" actId="478"/>
          <ac:spMkLst>
            <pc:docMk/>
            <pc:sldMk cId="3597502211" sldId="292"/>
            <ac:spMk id="6" creationId="{E31BC6D6-245B-64F2-A9FA-06D25FC7D9AA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13.983" v="2236"/>
          <ac:spMkLst>
            <pc:docMk/>
            <pc:sldMk cId="3597502211" sldId="292"/>
            <ac:spMk id="7" creationId="{5DF83260-D32A-BD6E-F620-911F9B88239A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13.983" v="2236"/>
          <ac:spMkLst>
            <pc:docMk/>
            <pc:sldMk cId="3597502211" sldId="292"/>
            <ac:spMk id="8" creationId="{1CE97EF3-98C7-3C6E-2633-8D08074481E5}"/>
          </ac:spMkLst>
        </pc:spChg>
        <pc:spChg chg="del">
          <ac:chgData name="Paul Alexander David Contreras Correa" userId="46ab78b9-50f5-4332-9c68-f020638a5c93" providerId="ADAL" clId="{492243C1-D9C3-4320-B473-F3BBAC6684C4}" dt="2024-11-29T17:31:26.701" v="2196" actId="478"/>
          <ac:spMkLst>
            <pc:docMk/>
            <pc:sldMk cId="3597502211" sldId="292"/>
            <ac:spMk id="9" creationId="{B52C95C5-A329-41DE-308E-00D917310060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13.983" v="2236"/>
          <ac:spMkLst>
            <pc:docMk/>
            <pc:sldMk cId="3597502211" sldId="292"/>
            <ac:spMk id="10" creationId="{ACEBA9D4-3422-1C0D-7CD6-847841F7E93E}"/>
          </ac:spMkLst>
        </pc:spChg>
        <pc:spChg chg="add mod">
          <ac:chgData name="Paul Alexander David Contreras Correa" userId="46ab78b9-50f5-4332-9c68-f020638a5c93" providerId="ADAL" clId="{492243C1-D9C3-4320-B473-F3BBAC6684C4}" dt="2024-11-29T17:34:13.983" v="2236"/>
          <ac:spMkLst>
            <pc:docMk/>
            <pc:sldMk cId="3597502211" sldId="292"/>
            <ac:spMk id="11" creationId="{86E0D313-AFC0-E11D-CA0E-955E36F4422B}"/>
          </ac:spMkLst>
        </pc:spChg>
        <pc:spChg chg="add del mod">
          <ac:chgData name="Paul Alexander David Contreras Correa" userId="46ab78b9-50f5-4332-9c68-f020638a5c93" providerId="ADAL" clId="{492243C1-D9C3-4320-B473-F3BBAC6684C4}" dt="2024-11-29T17:38:30.723" v="2276" actId="478"/>
          <ac:spMkLst>
            <pc:docMk/>
            <pc:sldMk cId="3597502211" sldId="292"/>
            <ac:spMk id="14" creationId="{EE5DD49D-5C03-260A-F41D-96E5DE7C7D57}"/>
          </ac:spMkLst>
        </pc:spChg>
      </pc:sldChg>
      <pc:sldChg chg="addSp delSp modSp add mod modNotesTx">
        <pc:chgData name="Paul Alexander David Contreras Correa" userId="46ab78b9-50f5-4332-9c68-f020638a5c93" providerId="ADAL" clId="{492243C1-D9C3-4320-B473-F3BBAC6684C4}" dt="2024-11-29T18:22:18.717" v="4227" actId="6549"/>
        <pc:sldMkLst>
          <pc:docMk/>
          <pc:sldMk cId="756077340" sldId="293"/>
        </pc:sldMkLst>
        <pc:spChg chg="mod">
          <ac:chgData name="Paul Alexander David Contreras Correa" userId="46ab78b9-50f5-4332-9c68-f020638a5c93" providerId="ADAL" clId="{492243C1-D9C3-4320-B473-F3BBAC6684C4}" dt="2024-11-29T17:46:36.160" v="2470" actId="20577"/>
          <ac:spMkLst>
            <pc:docMk/>
            <pc:sldMk cId="756077340" sldId="293"/>
            <ac:spMk id="2" creationId="{40C0C189-7E75-504C-7B41-E1B28B7CA4CE}"/>
          </ac:spMkLst>
        </pc:spChg>
        <pc:spChg chg="del">
          <ac:chgData name="Paul Alexander David Contreras Correa" userId="46ab78b9-50f5-4332-9c68-f020638a5c93" providerId="ADAL" clId="{492243C1-D9C3-4320-B473-F3BBAC6684C4}" dt="2024-11-29T17:43:23.619" v="2353" actId="478"/>
          <ac:spMkLst>
            <pc:docMk/>
            <pc:sldMk cId="756077340" sldId="293"/>
            <ac:spMk id="3" creationId="{122CA925-4CCE-A5CC-2198-52C49C0EFF3E}"/>
          </ac:spMkLst>
        </pc:spChg>
        <pc:spChg chg="del">
          <ac:chgData name="Paul Alexander David Contreras Correa" userId="46ab78b9-50f5-4332-9c68-f020638a5c93" providerId="ADAL" clId="{492243C1-D9C3-4320-B473-F3BBAC6684C4}" dt="2024-11-29T17:43:18.593" v="2351" actId="478"/>
          <ac:spMkLst>
            <pc:docMk/>
            <pc:sldMk cId="756077340" sldId="293"/>
            <ac:spMk id="6" creationId="{F3C9AD6D-3016-D08C-837A-F412B6FD0FAB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9" creationId="{6EF17F5A-94F2-49BE-1CC3-CDD699B4800E}"/>
          </ac:spMkLst>
        </pc:spChg>
        <pc:spChg chg="add mod">
          <ac:chgData name="Paul Alexander David Contreras Correa" userId="46ab78b9-50f5-4332-9c68-f020638a5c93" providerId="ADAL" clId="{492243C1-D9C3-4320-B473-F3BBAC6684C4}" dt="2024-11-29T17:44:30.965" v="2451"/>
          <ac:spMkLst>
            <pc:docMk/>
            <pc:sldMk cId="756077340" sldId="293"/>
            <ac:spMk id="10" creationId="{677C9CE7-7772-8B5E-3138-09D615A64CD8}"/>
          </ac:spMkLst>
        </pc:spChg>
        <pc:spChg chg="del">
          <ac:chgData name="Paul Alexander David Contreras Correa" userId="46ab78b9-50f5-4332-9c68-f020638a5c93" providerId="ADAL" clId="{492243C1-D9C3-4320-B473-F3BBAC6684C4}" dt="2024-11-29T17:43:17.173" v="2350" actId="478"/>
          <ac:spMkLst>
            <pc:docMk/>
            <pc:sldMk cId="756077340" sldId="293"/>
            <ac:spMk id="11" creationId="{DE10F88D-9E63-4C68-BC8A-5E99983A32B3}"/>
          </ac:spMkLst>
        </pc:spChg>
        <pc:spChg chg="del">
          <ac:chgData name="Paul Alexander David Contreras Correa" userId="46ab78b9-50f5-4332-9c68-f020638a5c93" providerId="ADAL" clId="{492243C1-D9C3-4320-B473-F3BBAC6684C4}" dt="2024-11-29T17:43:20.577" v="2352" actId="478"/>
          <ac:spMkLst>
            <pc:docMk/>
            <pc:sldMk cId="756077340" sldId="293"/>
            <ac:spMk id="12" creationId="{130EE0E4-D81B-9F3B-529B-C214242987DA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13" creationId="{B2A54AAE-87E4-6504-F8FD-9E823983E213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14" creationId="{DE1C1E33-7EE4-6DAF-B9F7-2800BFB2AC12}"/>
          </ac:spMkLst>
        </pc:spChg>
        <pc:spChg chg="del">
          <ac:chgData name="Paul Alexander David Contreras Correa" userId="46ab78b9-50f5-4332-9c68-f020638a5c93" providerId="ADAL" clId="{492243C1-D9C3-4320-B473-F3BBAC6684C4}" dt="2024-11-29T17:43:20.577" v="2352" actId="478"/>
          <ac:spMkLst>
            <pc:docMk/>
            <pc:sldMk cId="756077340" sldId="293"/>
            <ac:spMk id="18" creationId="{5C9B8ED4-FE56-3B77-31AA-84C259FBB39A}"/>
          </ac:spMkLst>
        </pc:spChg>
        <pc:spChg chg="del">
          <ac:chgData name="Paul Alexander David Contreras Correa" userId="46ab78b9-50f5-4332-9c68-f020638a5c93" providerId="ADAL" clId="{492243C1-D9C3-4320-B473-F3BBAC6684C4}" dt="2024-11-29T17:43:20.577" v="2352" actId="478"/>
          <ac:spMkLst>
            <pc:docMk/>
            <pc:sldMk cId="756077340" sldId="293"/>
            <ac:spMk id="19" creationId="{1F3DA7A8-6AF4-169B-02DF-32C9563D8540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20" creationId="{3A1563A2-8993-BF64-C307-0755587735DD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21" creationId="{18B439B6-228E-010F-C8FE-9022AB83A5D4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22" creationId="{3BC32510-7F40-E126-275D-95826BB13773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23" creationId="{A93C46B8-5A40-53A7-DD15-2C65B068BB62}"/>
          </ac:spMkLst>
        </pc:spChg>
        <pc:spChg chg="add mod">
          <ac:chgData name="Paul Alexander David Contreras Correa" userId="46ab78b9-50f5-4332-9c68-f020638a5c93" providerId="ADAL" clId="{492243C1-D9C3-4320-B473-F3BBAC6684C4}" dt="2024-11-29T17:44:30.965" v="2451"/>
          <ac:spMkLst>
            <pc:docMk/>
            <pc:sldMk cId="756077340" sldId="293"/>
            <ac:spMk id="24" creationId="{F0AB7C25-DDFF-EDDB-1A34-B4602EECF66B}"/>
          </ac:spMkLst>
        </pc:spChg>
        <pc:spChg chg="add mod">
          <ac:chgData name="Paul Alexander David Contreras Correa" userId="46ab78b9-50f5-4332-9c68-f020638a5c93" providerId="ADAL" clId="{492243C1-D9C3-4320-B473-F3BBAC6684C4}" dt="2024-11-29T17:44:30.965" v="2451"/>
          <ac:spMkLst>
            <pc:docMk/>
            <pc:sldMk cId="756077340" sldId="293"/>
            <ac:spMk id="25" creationId="{08B32A7C-01C6-5843-1437-01B4C02026CE}"/>
          </ac:spMkLst>
        </pc:spChg>
        <pc:spChg chg="add mod">
          <ac:chgData name="Paul Alexander David Contreras Correa" userId="46ab78b9-50f5-4332-9c68-f020638a5c93" providerId="ADAL" clId="{492243C1-D9C3-4320-B473-F3BBAC6684C4}" dt="2024-11-29T17:44:45.803" v="2468" actId="14100"/>
          <ac:spMkLst>
            <pc:docMk/>
            <pc:sldMk cId="756077340" sldId="293"/>
            <ac:spMk id="26" creationId="{F27716F1-025C-3537-7A89-E0115683919C}"/>
          </ac:spMkLst>
        </pc:spChg>
        <pc:spChg chg="del">
          <ac:chgData name="Paul Alexander David Contreras Correa" userId="46ab78b9-50f5-4332-9c68-f020638a5c93" providerId="ADAL" clId="{492243C1-D9C3-4320-B473-F3BBAC6684C4}" dt="2024-11-29T17:43:20.577" v="2352" actId="478"/>
          <ac:spMkLst>
            <pc:docMk/>
            <pc:sldMk cId="756077340" sldId="293"/>
            <ac:spMk id="31" creationId="{8B91873E-ACD2-8BAD-F5E3-24B89763029F}"/>
          </ac:spMkLst>
        </pc:spChg>
        <pc:spChg chg="del">
          <ac:chgData name="Paul Alexander David Contreras Correa" userId="46ab78b9-50f5-4332-9c68-f020638a5c93" providerId="ADAL" clId="{492243C1-D9C3-4320-B473-F3BBAC6684C4}" dt="2024-11-29T17:43:18.593" v="2351" actId="478"/>
          <ac:spMkLst>
            <pc:docMk/>
            <pc:sldMk cId="756077340" sldId="293"/>
            <ac:spMk id="38" creationId="{047C6B46-BADF-C167-FCFE-1D6590DB4DC2}"/>
          </ac:spMkLst>
        </pc:spChg>
        <pc:spChg chg="del">
          <ac:chgData name="Paul Alexander David Contreras Correa" userId="46ab78b9-50f5-4332-9c68-f020638a5c93" providerId="ADAL" clId="{492243C1-D9C3-4320-B473-F3BBAC6684C4}" dt="2024-11-29T17:43:20.577" v="2352" actId="478"/>
          <ac:spMkLst>
            <pc:docMk/>
            <pc:sldMk cId="756077340" sldId="293"/>
            <ac:spMk id="54" creationId="{5221FC72-9C6E-95CD-60C4-936BA61A9789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56" creationId="{3F4F9EF8-7E28-50B6-3FFE-1015611BFE04}"/>
          </ac:spMkLst>
        </pc:spChg>
        <pc:spChg chg="del">
          <ac:chgData name="Paul Alexander David Contreras Correa" userId="46ab78b9-50f5-4332-9c68-f020638a5c93" providerId="ADAL" clId="{492243C1-D9C3-4320-B473-F3BBAC6684C4}" dt="2024-11-29T17:44:30.675" v="2450" actId="478"/>
          <ac:spMkLst>
            <pc:docMk/>
            <pc:sldMk cId="756077340" sldId="293"/>
            <ac:spMk id="57" creationId="{ACB96718-A01B-3D47-3121-4F2BB0B7191D}"/>
          </ac:spMkLst>
        </pc:spChg>
        <pc:spChg chg="del">
          <ac:chgData name="Paul Alexander David Contreras Correa" userId="46ab78b9-50f5-4332-9c68-f020638a5c93" providerId="ADAL" clId="{492243C1-D9C3-4320-B473-F3BBAC6684C4}" dt="2024-11-29T17:43:17.173" v="2350" actId="478"/>
          <ac:spMkLst>
            <pc:docMk/>
            <pc:sldMk cId="756077340" sldId="293"/>
            <ac:spMk id="17040" creationId="{CC718574-A464-B648-055A-FB822AD6A947}"/>
          </ac:spMkLst>
        </pc:spChg>
        <pc:picChg chg="del">
          <ac:chgData name="Paul Alexander David Contreras Correa" userId="46ab78b9-50f5-4332-9c68-f020638a5c93" providerId="ADAL" clId="{492243C1-D9C3-4320-B473-F3BBAC6684C4}" dt="2024-11-29T17:43:18.593" v="2351" actId="478"/>
          <ac:picMkLst>
            <pc:docMk/>
            <pc:sldMk cId="756077340" sldId="293"/>
            <ac:picMk id="7" creationId="{8F910F50-B6C0-0E44-E574-37D0DCCE66B7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8.593" v="2351" actId="478"/>
          <ac:picMkLst>
            <pc:docMk/>
            <pc:sldMk cId="756077340" sldId="293"/>
            <ac:picMk id="8" creationId="{68F1E511-CD08-F7A3-47E4-579011B43BFA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7.173" v="2350" actId="478"/>
          <ac:picMkLst>
            <pc:docMk/>
            <pc:sldMk cId="756077340" sldId="293"/>
            <ac:picMk id="15" creationId="{3A07513C-AED1-8A08-CF3F-9DE6A814CC80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7.173" v="2350" actId="478"/>
          <ac:picMkLst>
            <pc:docMk/>
            <pc:sldMk cId="756077340" sldId="293"/>
            <ac:picMk id="16" creationId="{7A3B1BF2-9207-0B25-103F-1FA0D3A701F0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7.173" v="2350" actId="478"/>
          <ac:picMkLst>
            <pc:docMk/>
            <pc:sldMk cId="756077340" sldId="293"/>
            <ac:picMk id="17" creationId="{3EF99134-1C91-E8FA-6F6F-16C187DCD759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8.593" v="2351" actId="478"/>
          <ac:picMkLst>
            <pc:docMk/>
            <pc:sldMk cId="756077340" sldId="293"/>
            <ac:picMk id="17032" creationId="{EAE8B1FF-40A6-6E8B-CA7F-68B646B4D61C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8.593" v="2351" actId="478"/>
          <ac:picMkLst>
            <pc:docMk/>
            <pc:sldMk cId="756077340" sldId="293"/>
            <ac:picMk id="17033" creationId="{7E1EBE0D-CED6-52CE-BAC7-115F2EDF2AC7}"/>
          </ac:picMkLst>
        </pc:picChg>
        <pc:picChg chg="del">
          <ac:chgData name="Paul Alexander David Contreras Correa" userId="46ab78b9-50f5-4332-9c68-f020638a5c93" providerId="ADAL" clId="{492243C1-D9C3-4320-B473-F3BBAC6684C4}" dt="2024-11-29T17:43:17.173" v="2350" actId="478"/>
          <ac:picMkLst>
            <pc:docMk/>
            <pc:sldMk cId="756077340" sldId="293"/>
            <ac:picMk id="17056" creationId="{0051E738-D2F1-48A2-FB9A-47591A2BAC61}"/>
          </ac:picMkLst>
        </pc:picChg>
      </pc:sldChg>
      <pc:sldChg chg="addSp delSp modSp add mod modShow">
        <pc:chgData name="Paul Alexander David Contreras Correa" userId="46ab78b9-50f5-4332-9c68-f020638a5c93" providerId="ADAL" clId="{492243C1-D9C3-4320-B473-F3BBAC6684C4}" dt="2024-11-29T18:22:37.131" v="4228" actId="729"/>
        <pc:sldMkLst>
          <pc:docMk/>
          <pc:sldMk cId="1813480010" sldId="294"/>
        </pc:sldMkLst>
        <pc:spChg chg="mod">
          <ac:chgData name="Paul Alexander David Contreras Correa" userId="46ab78b9-50f5-4332-9c68-f020638a5c93" providerId="ADAL" clId="{492243C1-D9C3-4320-B473-F3BBAC6684C4}" dt="2024-11-29T18:04:19.241" v="3038" actId="1037"/>
          <ac:spMkLst>
            <pc:docMk/>
            <pc:sldMk cId="1813480010" sldId="294"/>
            <ac:spMk id="10" creationId="{AED1A1C7-E1F2-56F3-74D8-CDC2811F006F}"/>
          </ac:spMkLst>
        </pc:spChg>
        <pc:spChg chg="mod">
          <ac:chgData name="Paul Alexander David Contreras Correa" userId="46ab78b9-50f5-4332-9c68-f020638a5c93" providerId="ADAL" clId="{492243C1-D9C3-4320-B473-F3BBAC6684C4}" dt="2024-11-29T18:04:19.241" v="3038" actId="1037"/>
          <ac:spMkLst>
            <pc:docMk/>
            <pc:sldMk cId="1813480010" sldId="294"/>
            <ac:spMk id="24" creationId="{5D621F05-60CA-C37C-0B63-92AF1D7527A8}"/>
          </ac:spMkLst>
        </pc:spChg>
        <pc:spChg chg="mod">
          <ac:chgData name="Paul Alexander David Contreras Correa" userId="46ab78b9-50f5-4332-9c68-f020638a5c93" providerId="ADAL" clId="{492243C1-D9C3-4320-B473-F3BBAC6684C4}" dt="2024-11-29T18:02:27.332" v="3022" actId="1076"/>
          <ac:spMkLst>
            <pc:docMk/>
            <pc:sldMk cId="1813480010" sldId="294"/>
            <ac:spMk id="25" creationId="{4C18E055-88CC-CBCF-2DE6-BA1AAAED0BAB}"/>
          </ac:spMkLst>
        </pc:spChg>
        <pc:spChg chg="mod">
          <ac:chgData name="Paul Alexander David Contreras Correa" userId="46ab78b9-50f5-4332-9c68-f020638a5c93" providerId="ADAL" clId="{492243C1-D9C3-4320-B473-F3BBAC6684C4}" dt="2024-11-29T18:02:27.332" v="3022" actId="1076"/>
          <ac:spMkLst>
            <pc:docMk/>
            <pc:sldMk cId="1813480010" sldId="294"/>
            <ac:spMk id="26" creationId="{849BDF4D-5521-6262-BF57-A0C04C180CCC}"/>
          </ac:spMkLst>
        </pc:spChg>
        <pc:spChg chg="mod">
          <ac:chgData name="Paul Alexander David Contreras Correa" userId="46ab78b9-50f5-4332-9c68-f020638a5c93" providerId="ADAL" clId="{492243C1-D9C3-4320-B473-F3BBAC6684C4}" dt="2024-11-29T18:02:27.332" v="3022" actId="1076"/>
          <ac:spMkLst>
            <pc:docMk/>
            <pc:sldMk cId="1813480010" sldId="294"/>
            <ac:spMk id="35" creationId="{A7276340-FCC2-DEC7-8EE5-083C49338CD0}"/>
          </ac:spMkLst>
        </pc:spChg>
        <pc:cxnChg chg="add mod">
          <ac:chgData name="Paul Alexander David Contreras Correa" userId="46ab78b9-50f5-4332-9c68-f020638a5c93" providerId="ADAL" clId="{492243C1-D9C3-4320-B473-F3BBAC6684C4}" dt="2024-11-29T18:04:19.241" v="3038" actId="1037"/>
          <ac:cxnSpMkLst>
            <pc:docMk/>
            <pc:sldMk cId="1813480010" sldId="294"/>
            <ac:cxnSpMk id="3" creationId="{E904F983-527A-41B3-2408-CF5E7A6A33D9}"/>
          </ac:cxnSpMkLst>
        </pc:cxnChg>
        <pc:cxnChg chg="del">
          <ac:chgData name="Paul Alexander David Contreras Correa" userId="46ab78b9-50f5-4332-9c68-f020638a5c93" providerId="ADAL" clId="{492243C1-D9C3-4320-B473-F3BBAC6684C4}" dt="2024-11-29T18:02:20.924" v="3021" actId="478"/>
          <ac:cxnSpMkLst>
            <pc:docMk/>
            <pc:sldMk cId="1813480010" sldId="294"/>
            <ac:cxnSpMk id="4" creationId="{D5C6ACE3-31AE-3973-F071-AE9DC8790563}"/>
          </ac:cxnSpMkLst>
        </pc:cxnChg>
        <pc:cxnChg chg="del">
          <ac:chgData name="Paul Alexander David Contreras Correa" userId="46ab78b9-50f5-4332-9c68-f020638a5c93" providerId="ADAL" clId="{492243C1-D9C3-4320-B473-F3BBAC6684C4}" dt="2024-11-29T18:02:20.653" v="3020" actId="478"/>
          <ac:cxnSpMkLst>
            <pc:docMk/>
            <pc:sldMk cId="1813480010" sldId="294"/>
            <ac:cxnSpMk id="5" creationId="{0B8D2276-2F1C-94CB-B680-27074E2473E0}"/>
          </ac:cxnSpMkLst>
        </pc:cxnChg>
        <pc:cxnChg chg="add mod">
          <ac:chgData name="Paul Alexander David Contreras Correa" userId="46ab78b9-50f5-4332-9c68-f020638a5c93" providerId="ADAL" clId="{492243C1-D9C3-4320-B473-F3BBAC6684C4}" dt="2024-11-29T18:04:19.241" v="3038" actId="1037"/>
          <ac:cxnSpMkLst>
            <pc:docMk/>
            <pc:sldMk cId="1813480010" sldId="294"/>
            <ac:cxnSpMk id="8" creationId="{B5FF67CB-3325-461A-ABD0-FE31DAF2EED5}"/>
          </ac:cxnSpMkLst>
        </pc:cxnChg>
      </pc:sldChg>
      <pc:sldChg chg="addSp delSp modSp add mod delAnim modAnim modNotesTx">
        <pc:chgData name="Paul Alexander David Contreras Correa" userId="46ab78b9-50f5-4332-9c68-f020638a5c93" providerId="ADAL" clId="{492243C1-D9C3-4320-B473-F3BBAC6684C4}" dt="2024-12-17T00:32:23.957" v="14139" actId="20577"/>
        <pc:sldMkLst>
          <pc:docMk/>
          <pc:sldMk cId="1652196141" sldId="295"/>
        </pc:sldMkLst>
        <pc:spChg chg="mod">
          <ac:chgData name="Paul Alexander David Contreras Correa" userId="46ab78b9-50f5-4332-9c68-f020638a5c93" providerId="ADAL" clId="{492243C1-D9C3-4320-B473-F3BBAC6684C4}" dt="2024-11-29T20:36:03.811" v="5480" actId="20577"/>
          <ac:spMkLst>
            <pc:docMk/>
            <pc:sldMk cId="1652196141" sldId="295"/>
            <ac:spMk id="5" creationId="{522E970F-D02F-0DF8-E0E4-B2F01E22E4B6}"/>
          </ac:spMkLst>
        </pc:spChg>
        <pc:spChg chg="del">
          <ac:chgData name="Paul Alexander David Contreras Correa" userId="46ab78b9-50f5-4332-9c68-f020638a5c93" providerId="ADAL" clId="{492243C1-D9C3-4320-B473-F3BBAC6684C4}" dt="2024-11-29T18:58:53.360" v="4606" actId="478"/>
          <ac:spMkLst>
            <pc:docMk/>
            <pc:sldMk cId="1652196141" sldId="295"/>
            <ac:spMk id="6" creationId="{EC4EEEF8-F8B9-45C0-DE51-9203961C9B02}"/>
          </ac:spMkLst>
        </pc:spChg>
        <pc:spChg chg="add del mod">
          <ac:chgData name="Paul Alexander David Contreras Correa" userId="46ab78b9-50f5-4332-9c68-f020638a5c93" providerId="ADAL" clId="{492243C1-D9C3-4320-B473-F3BBAC6684C4}" dt="2024-11-29T18:58:52.186" v="4605" actId="478"/>
          <ac:spMkLst>
            <pc:docMk/>
            <pc:sldMk cId="1652196141" sldId="295"/>
            <ac:spMk id="7" creationId="{5D31CEFA-949B-60AB-9442-9E008E81B3B0}"/>
          </ac:spMkLst>
        </pc:spChg>
        <pc:spChg chg="del">
          <ac:chgData name="Paul Alexander David Contreras Correa" userId="46ab78b9-50f5-4332-9c68-f020638a5c93" providerId="ADAL" clId="{492243C1-D9C3-4320-B473-F3BBAC6684C4}" dt="2024-11-29T18:58:49.401" v="4603" actId="478"/>
          <ac:spMkLst>
            <pc:docMk/>
            <pc:sldMk cId="1652196141" sldId="295"/>
            <ac:spMk id="13" creationId="{68B1641B-AD0D-150C-B297-306A969D2AD5}"/>
          </ac:spMkLst>
        </pc:spChg>
        <pc:spChg chg="add mod">
          <ac:chgData name="Paul Alexander David Contreras Correa" userId="46ab78b9-50f5-4332-9c68-f020638a5c93" providerId="ADAL" clId="{492243C1-D9C3-4320-B473-F3BBAC6684C4}" dt="2024-11-30T23:26:20.654" v="12267" actId="1035"/>
          <ac:spMkLst>
            <pc:docMk/>
            <pc:sldMk cId="1652196141" sldId="295"/>
            <ac:spMk id="14" creationId="{F96679CE-929E-EEFC-67CE-D8C5F5CCCD94}"/>
          </ac:spMkLst>
        </pc:spChg>
        <pc:spChg chg="add del mod">
          <ac:chgData name="Paul Alexander David Contreras Correa" userId="46ab78b9-50f5-4332-9c68-f020638a5c93" providerId="ADAL" clId="{492243C1-D9C3-4320-B473-F3BBAC6684C4}" dt="2024-11-29T19:10:33.679" v="4739" actId="478"/>
          <ac:spMkLst>
            <pc:docMk/>
            <pc:sldMk cId="1652196141" sldId="295"/>
            <ac:spMk id="18" creationId="{817D4E54-9AFD-ABB9-FF41-C49C5AA0C6B9}"/>
          </ac:spMkLst>
        </pc:spChg>
        <pc:spChg chg="add del mod">
          <ac:chgData name="Paul Alexander David Contreras Correa" userId="46ab78b9-50f5-4332-9c68-f020638a5c93" providerId="ADAL" clId="{492243C1-D9C3-4320-B473-F3BBAC6684C4}" dt="2024-11-29T19:08:11.770" v="4703" actId="478"/>
          <ac:spMkLst>
            <pc:docMk/>
            <pc:sldMk cId="1652196141" sldId="295"/>
            <ac:spMk id="19" creationId="{2FC7ABAA-9434-E49E-D8DF-4BB15DD400BB}"/>
          </ac:spMkLst>
        </pc:spChg>
        <pc:spChg chg="add mod">
          <ac:chgData name="Paul Alexander David Contreras Correa" userId="46ab78b9-50f5-4332-9c68-f020638a5c93" providerId="ADAL" clId="{492243C1-D9C3-4320-B473-F3BBAC6684C4}" dt="2024-11-30T18:54:50.987" v="8703" actId="1076"/>
          <ac:spMkLst>
            <pc:docMk/>
            <pc:sldMk cId="1652196141" sldId="295"/>
            <ac:spMk id="21" creationId="{23B8E7D1-B91F-4478-31CE-DB11C0A53165}"/>
          </ac:spMkLst>
        </pc:spChg>
        <pc:spChg chg="add del">
          <ac:chgData name="Paul Alexander David Contreras Correa" userId="46ab78b9-50f5-4332-9c68-f020638a5c93" providerId="ADAL" clId="{492243C1-D9C3-4320-B473-F3BBAC6684C4}" dt="2024-11-29T19:07:48.314" v="4684" actId="22"/>
          <ac:spMkLst>
            <pc:docMk/>
            <pc:sldMk cId="1652196141" sldId="295"/>
            <ac:spMk id="30" creationId="{FF837CEA-89EA-5491-5597-7544C01861D4}"/>
          </ac:spMkLst>
        </pc:spChg>
        <pc:spChg chg="add del mod">
          <ac:chgData name="Paul Alexander David Contreras Correa" userId="46ab78b9-50f5-4332-9c68-f020638a5c93" providerId="ADAL" clId="{492243C1-D9C3-4320-B473-F3BBAC6684C4}" dt="2024-11-29T19:09:23.059" v="4719" actId="478"/>
          <ac:spMkLst>
            <pc:docMk/>
            <pc:sldMk cId="1652196141" sldId="295"/>
            <ac:spMk id="33" creationId="{98CA94D5-A247-4B43-25AC-15DC8D56C0D9}"/>
          </ac:spMkLst>
        </pc:spChg>
        <pc:spChg chg="add mod">
          <ac:chgData name="Paul Alexander David Contreras Correa" userId="46ab78b9-50f5-4332-9c68-f020638a5c93" providerId="ADAL" clId="{492243C1-D9C3-4320-B473-F3BBAC6684C4}" dt="2024-11-30T23:27:06.102" v="12295" actId="1036"/>
          <ac:spMkLst>
            <pc:docMk/>
            <pc:sldMk cId="1652196141" sldId="295"/>
            <ac:spMk id="36" creationId="{65217EBC-FDEA-22A0-751E-3786D9EFE9A9}"/>
          </ac:spMkLst>
        </pc:spChg>
        <pc:spChg chg="add mod">
          <ac:chgData name="Paul Alexander David Contreras Correa" userId="46ab78b9-50f5-4332-9c68-f020638a5c93" providerId="ADAL" clId="{492243C1-D9C3-4320-B473-F3BBAC6684C4}" dt="2024-11-30T23:26:29.670" v="12270" actId="1037"/>
          <ac:spMkLst>
            <pc:docMk/>
            <pc:sldMk cId="1652196141" sldId="295"/>
            <ac:spMk id="37" creationId="{D538C158-8007-B13E-F143-DA1CB7DA41E7}"/>
          </ac:spMkLst>
        </pc:spChg>
        <pc:spChg chg="add del mod">
          <ac:chgData name="Paul Alexander David Contreras Correa" userId="46ab78b9-50f5-4332-9c68-f020638a5c93" providerId="ADAL" clId="{492243C1-D9C3-4320-B473-F3BBAC6684C4}" dt="2024-11-29T19:37:08.590" v="5217" actId="478"/>
          <ac:spMkLst>
            <pc:docMk/>
            <pc:sldMk cId="1652196141" sldId="295"/>
            <ac:spMk id="47" creationId="{8DDFEFE2-2BFA-059B-DDDB-D321D8C1AB5C}"/>
          </ac:spMkLst>
        </pc:spChg>
        <pc:spChg chg="add del">
          <ac:chgData name="Paul Alexander David Contreras Correa" userId="46ab78b9-50f5-4332-9c68-f020638a5c93" providerId="ADAL" clId="{492243C1-D9C3-4320-B473-F3BBAC6684C4}" dt="2024-11-29T20:33:18.255" v="5415" actId="22"/>
          <ac:spMkLst>
            <pc:docMk/>
            <pc:sldMk cId="1652196141" sldId="295"/>
            <ac:spMk id="50" creationId="{A0F06D18-3C16-81C4-8074-034D9907A87F}"/>
          </ac:spMkLst>
        </pc:spChg>
        <pc:spChg chg="add mod">
          <ac:chgData name="Paul Alexander David Contreras Correa" userId="46ab78b9-50f5-4332-9c68-f020638a5c93" providerId="ADAL" clId="{492243C1-D9C3-4320-B473-F3BBAC6684C4}" dt="2024-11-30T23:25:53.803" v="12256" actId="14100"/>
          <ac:spMkLst>
            <pc:docMk/>
            <pc:sldMk cId="1652196141" sldId="295"/>
            <ac:spMk id="54" creationId="{0D1639E8-0E7A-3CA8-0274-98C727D80903}"/>
          </ac:spMkLst>
        </pc:spChg>
        <pc:spChg chg="add del">
          <ac:chgData name="Paul Alexander David Contreras Correa" userId="46ab78b9-50f5-4332-9c68-f020638a5c93" providerId="ADAL" clId="{492243C1-D9C3-4320-B473-F3BBAC6684C4}" dt="2024-11-30T23:23:09.088" v="12234" actId="22"/>
          <ac:spMkLst>
            <pc:docMk/>
            <pc:sldMk cId="1652196141" sldId="295"/>
            <ac:spMk id="59" creationId="{106D9774-FF17-748B-0BB8-46B4CD2777D5}"/>
          </ac:spMkLst>
        </pc:spChg>
        <pc:spChg chg="del">
          <ac:chgData name="Paul Alexander David Contreras Correa" userId="46ab78b9-50f5-4332-9c68-f020638a5c93" providerId="ADAL" clId="{492243C1-D9C3-4320-B473-F3BBAC6684C4}" dt="2024-11-29T18:58:49.401" v="4603" actId="478"/>
          <ac:spMkLst>
            <pc:docMk/>
            <pc:sldMk cId="1652196141" sldId="295"/>
            <ac:spMk id="15362" creationId="{9E01E9EB-8F8C-ADD4-635A-C99BEB3CEB51}"/>
          </ac:spMkLst>
        </pc:spChg>
        <pc:graphicFrameChg chg="add mod">
          <ac:chgData name="Paul Alexander David Contreras Correa" userId="46ab78b9-50f5-4332-9c68-f020638a5c93" providerId="ADAL" clId="{492243C1-D9C3-4320-B473-F3BBAC6684C4}" dt="2024-11-29T18:59:03.553" v="4609" actId="1076"/>
          <ac:graphicFrameMkLst>
            <pc:docMk/>
            <pc:sldMk cId="1652196141" sldId="295"/>
            <ac:graphicFrameMk id="9" creationId="{5547889D-035F-F568-93D6-83EE48F38958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18:59:05.101" v="4610"/>
          <ac:graphicFrameMkLst>
            <pc:docMk/>
            <pc:sldMk cId="1652196141" sldId="295"/>
            <ac:graphicFrameMk id="10" creationId="{E13CC44A-C423-D442-8AA7-E28F7E843A5E}"/>
          </ac:graphicFrameMkLst>
        </pc:graphicFrameChg>
        <pc:graphicFrameChg chg="add del mod">
          <ac:chgData name="Paul Alexander David Contreras Correa" userId="46ab78b9-50f5-4332-9c68-f020638a5c93" providerId="ADAL" clId="{492243C1-D9C3-4320-B473-F3BBAC6684C4}" dt="2024-11-29T19:04:26.823" v="4654" actId="478"/>
          <ac:graphicFrameMkLst>
            <pc:docMk/>
            <pc:sldMk cId="1652196141" sldId="295"/>
            <ac:graphicFrameMk id="11" creationId="{A14E8581-4F81-2761-E94F-69A254962F31}"/>
          </ac:graphicFrameMkLst>
        </pc:graphicFrameChg>
        <pc:graphicFrameChg chg="add del mod">
          <ac:chgData name="Paul Alexander David Contreras Correa" userId="46ab78b9-50f5-4332-9c68-f020638a5c93" providerId="ADAL" clId="{492243C1-D9C3-4320-B473-F3BBAC6684C4}" dt="2024-11-29T19:04:26.413" v="4653" actId="478"/>
          <ac:graphicFrameMkLst>
            <pc:docMk/>
            <pc:sldMk cId="1652196141" sldId="295"/>
            <ac:graphicFrameMk id="23" creationId="{F7779F18-334B-91F3-02E6-5CC9DA768D71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19:07:20.071" v="4675"/>
          <ac:graphicFrameMkLst>
            <pc:docMk/>
            <pc:sldMk cId="1652196141" sldId="295"/>
            <ac:graphicFrameMk id="26" creationId="{5DB5150A-A271-3F4C-3925-9923689D58F7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19:07:44.997" v="4681"/>
          <ac:graphicFrameMkLst>
            <pc:docMk/>
            <pc:sldMk cId="1652196141" sldId="295"/>
            <ac:graphicFrameMk id="28" creationId="{969CD39D-9E31-27E0-1E57-DB8C683BA75B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19:07:49.124" v="4685"/>
          <ac:graphicFrameMkLst>
            <pc:docMk/>
            <pc:sldMk cId="1652196141" sldId="295"/>
            <ac:graphicFrameMk id="31" creationId="{0E7A5E17-879D-83D7-ECD0-71EE508557C4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19:09:06.300" v="4707"/>
          <ac:graphicFrameMkLst>
            <pc:docMk/>
            <pc:sldMk cId="1652196141" sldId="295"/>
            <ac:graphicFrameMk id="34" creationId="{7C4A01B5-C44F-CF0E-C287-4D9AA34CE9D3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20:33:16.440" v="5412"/>
          <ac:graphicFrameMkLst>
            <pc:docMk/>
            <pc:sldMk cId="1652196141" sldId="295"/>
            <ac:graphicFrameMk id="48" creationId="{133143D4-2692-FD65-6764-62B1C2D022A7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29T20:33:19.332" v="5416"/>
          <ac:graphicFrameMkLst>
            <pc:docMk/>
            <pc:sldMk cId="1652196141" sldId="295"/>
            <ac:graphicFrameMk id="51" creationId="{AEFC7B02-4E50-8891-B081-90E31852CCC8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19:54.375" v="12228"/>
          <ac:graphicFrameMkLst>
            <pc:docMk/>
            <pc:sldMk cId="1652196141" sldId="295"/>
            <ac:graphicFrameMk id="55" creationId="{C23CD67E-FCAC-37ED-91E2-6C418C45B4B7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3:05.764" v="12231"/>
          <ac:graphicFrameMkLst>
            <pc:docMk/>
            <pc:sldMk cId="1652196141" sldId="295"/>
            <ac:graphicFrameMk id="57" creationId="{9C4C73A7-C71D-AC72-A880-9866B38F429D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3:10.505" v="12235"/>
          <ac:graphicFrameMkLst>
            <pc:docMk/>
            <pc:sldMk cId="1652196141" sldId="295"/>
            <ac:graphicFrameMk id="60" creationId="{5954C15E-1755-2241-203E-5F4ACDFDF200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3:58.771" v="12239"/>
          <ac:graphicFrameMkLst>
            <pc:docMk/>
            <pc:sldMk cId="1652196141" sldId="295"/>
            <ac:graphicFrameMk id="62" creationId="{8FB09D9E-F90D-337E-8895-4BF1DF1FDACA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4:19.505" v="12243"/>
          <ac:graphicFrameMkLst>
            <pc:docMk/>
            <pc:sldMk cId="1652196141" sldId="295"/>
            <ac:graphicFrameMk id="15360" creationId="{5F77B8C0-94BD-D672-6079-B8CB611E3554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4:45.742" v="12247"/>
          <ac:graphicFrameMkLst>
            <pc:docMk/>
            <pc:sldMk cId="1652196141" sldId="295"/>
            <ac:graphicFrameMk id="15363" creationId="{39626147-EDF6-781A-FEC3-EDA1A3FFD480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5:35.716" v="12251"/>
          <ac:graphicFrameMkLst>
            <pc:docMk/>
            <pc:sldMk cId="1652196141" sldId="295"/>
            <ac:graphicFrameMk id="15365" creationId="{4C832278-5F86-A533-1017-4A70453C6DBC}"/>
          </ac:graphicFrameMkLst>
        </pc:graphicFrameChg>
        <pc:graphicFrameChg chg="add mod">
          <ac:chgData name="Paul Alexander David Contreras Correa" userId="46ab78b9-50f5-4332-9c68-f020638a5c93" providerId="ADAL" clId="{492243C1-D9C3-4320-B473-F3BBAC6684C4}" dt="2024-11-30T23:26:02.063" v="12257"/>
          <ac:graphicFrameMkLst>
            <pc:docMk/>
            <pc:sldMk cId="1652196141" sldId="295"/>
            <ac:graphicFrameMk id="15367" creationId="{551D985B-A390-64CD-62E3-1318F5C0EB56}"/>
          </ac:graphicFrameMkLst>
        </pc:graphicFrameChg>
        <pc:picChg chg="del">
          <ac:chgData name="Paul Alexander David Contreras Correa" userId="46ab78b9-50f5-4332-9c68-f020638a5c93" providerId="ADAL" clId="{492243C1-D9C3-4320-B473-F3BBAC6684C4}" dt="2024-11-29T18:58:49.401" v="4603" actId="478"/>
          <ac:picMkLst>
            <pc:docMk/>
            <pc:sldMk cId="1652196141" sldId="295"/>
            <ac:picMk id="4" creationId="{FA358266-12C2-882E-5436-F304246DB3EA}"/>
          </ac:picMkLst>
        </pc:picChg>
        <pc:picChg chg="del">
          <ac:chgData name="Paul Alexander David Contreras Correa" userId="46ab78b9-50f5-4332-9c68-f020638a5c93" providerId="ADAL" clId="{492243C1-D9C3-4320-B473-F3BBAC6684C4}" dt="2024-11-29T18:58:49.401" v="4603" actId="478"/>
          <ac:picMkLst>
            <pc:docMk/>
            <pc:sldMk cId="1652196141" sldId="295"/>
            <ac:picMk id="8" creationId="{E046CC9E-B1C9-EC5F-01DA-B6FD76BB384F}"/>
          </ac:picMkLst>
        </pc:picChg>
        <pc:picChg chg="del">
          <ac:chgData name="Paul Alexander David Contreras Correa" userId="46ab78b9-50f5-4332-9c68-f020638a5c93" providerId="ADAL" clId="{492243C1-D9C3-4320-B473-F3BBAC6684C4}" dt="2024-11-29T18:58:51.475" v="4604" actId="478"/>
          <ac:picMkLst>
            <pc:docMk/>
            <pc:sldMk cId="1652196141" sldId="295"/>
            <ac:picMk id="12" creationId="{D05427DF-162B-356A-6AB8-89E149540A7E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9:30:00.837" v="4883" actId="478"/>
          <ac:picMkLst>
            <pc:docMk/>
            <pc:sldMk cId="1652196141" sldId="295"/>
            <ac:picMk id="20" creationId="{C29AE889-B5C2-E55A-5947-055252C6344A}"/>
          </ac:picMkLst>
        </pc:picChg>
        <pc:picChg chg="add del mod modCrop">
          <ac:chgData name="Paul Alexander David Contreras Correa" userId="46ab78b9-50f5-4332-9c68-f020638a5c93" providerId="ADAL" clId="{492243C1-D9C3-4320-B473-F3BBAC6684C4}" dt="2024-11-29T19:07:25.469" v="4679" actId="478"/>
          <ac:picMkLst>
            <pc:docMk/>
            <pc:sldMk cId="1652196141" sldId="295"/>
            <ac:picMk id="24" creationId="{D002FF2E-2B7D-1DA7-F5E9-2E87A780B62E}"/>
          </ac:picMkLst>
        </pc:picChg>
        <pc:picChg chg="add del mod modCrop">
          <ac:chgData name="Paul Alexander David Contreras Correa" userId="46ab78b9-50f5-4332-9c68-f020638a5c93" providerId="ADAL" clId="{492243C1-D9C3-4320-B473-F3BBAC6684C4}" dt="2024-11-29T19:07:24.730" v="4678" actId="478"/>
          <ac:picMkLst>
            <pc:docMk/>
            <pc:sldMk cId="1652196141" sldId="295"/>
            <ac:picMk id="25" creationId="{6FAABD98-3AF5-678E-6CAC-1E7A02323113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9:07:52.919" v="4687" actId="478"/>
          <ac:picMkLst>
            <pc:docMk/>
            <pc:sldMk cId="1652196141" sldId="295"/>
            <ac:picMk id="27" creationId="{32E3C135-4A3B-CE59-4076-553AA07B368A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9:09:05.459" v="4706" actId="478"/>
          <ac:picMkLst>
            <pc:docMk/>
            <pc:sldMk cId="1652196141" sldId="295"/>
            <ac:picMk id="32" creationId="{5C828CB0-0183-6747-648C-7384DF7A66EB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20:33:45.200" v="5442" actId="478"/>
          <ac:picMkLst>
            <pc:docMk/>
            <pc:sldMk cId="1652196141" sldId="295"/>
            <ac:picMk id="35" creationId="{1DDB23C5-1D36-1AE1-8622-2B42A72CDACA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9:14:45.038" v="4776" actId="21"/>
          <ac:picMkLst>
            <pc:docMk/>
            <pc:sldMk cId="1652196141" sldId="295"/>
            <ac:picMk id="39" creationId="{7B8B7116-8339-9894-78CE-708671101B67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3:00:08.987" v="12055" actId="478"/>
          <ac:picMkLst>
            <pc:docMk/>
            <pc:sldMk cId="1652196141" sldId="295"/>
            <ac:picMk id="41" creationId="{46FCAE78-20AF-1BF8-9413-82EAE45E652D}"/>
          </ac:picMkLst>
        </pc:picChg>
        <pc:picChg chg="add del mod">
          <ac:chgData name="Paul Alexander David Contreras Correa" userId="46ab78b9-50f5-4332-9c68-f020638a5c93" providerId="ADAL" clId="{492243C1-D9C3-4320-B473-F3BBAC6684C4}" dt="2024-11-29T19:14:45.038" v="4776" actId="21"/>
          <ac:picMkLst>
            <pc:docMk/>
            <pc:sldMk cId="1652196141" sldId="295"/>
            <ac:picMk id="43" creationId="{A12ADA83-2B25-0EE4-559D-5435E6986EDC}"/>
          </ac:picMkLst>
        </pc:picChg>
        <pc:picChg chg="add mod modCrop">
          <ac:chgData name="Paul Alexander David Contreras Correa" userId="46ab78b9-50f5-4332-9c68-f020638a5c93" providerId="ADAL" clId="{492243C1-D9C3-4320-B473-F3BBAC6684C4}" dt="2024-11-30T18:54:50.987" v="8703" actId="1076"/>
          <ac:picMkLst>
            <pc:docMk/>
            <pc:sldMk cId="1652196141" sldId="295"/>
            <ac:picMk id="45" creationId="{69F4FD38-B20B-B7A4-15E6-72C0D93DF882}"/>
          </ac:picMkLst>
        </pc:picChg>
        <pc:picChg chg="add del mod ord">
          <ac:chgData name="Paul Alexander David Contreras Correa" userId="46ab78b9-50f5-4332-9c68-f020638a5c93" providerId="ADAL" clId="{492243C1-D9C3-4320-B473-F3BBAC6684C4}" dt="2024-11-30T23:26:10.519" v="12260" actId="478"/>
          <ac:picMkLst>
            <pc:docMk/>
            <pc:sldMk cId="1652196141" sldId="295"/>
            <ac:picMk id="52" creationId="{F6C3073F-94C0-9EB5-B6B3-05A48100FEDE}"/>
          </ac:picMkLst>
        </pc:picChg>
        <pc:picChg chg="add del">
          <ac:chgData name="Paul Alexander David Contreras Correa" userId="46ab78b9-50f5-4332-9c68-f020638a5c93" providerId="ADAL" clId="{492243C1-D9C3-4320-B473-F3BBAC6684C4}" dt="2024-11-30T23:20:00.640" v="12230" actId="478"/>
          <ac:picMkLst>
            <pc:docMk/>
            <pc:sldMk cId="1652196141" sldId="295"/>
            <ac:picMk id="56" creationId="{4C64DB9A-A251-7BB9-2641-4282CFB9549E}"/>
          </ac:picMkLst>
        </pc:picChg>
        <pc:picChg chg="add mod">
          <ac:chgData name="Paul Alexander David Contreras Correa" userId="46ab78b9-50f5-4332-9c68-f020638a5c93" providerId="ADAL" clId="{492243C1-D9C3-4320-B473-F3BBAC6684C4}" dt="2024-11-30T23:23:16.645" v="12238" actId="1076"/>
          <ac:picMkLst>
            <pc:docMk/>
            <pc:sldMk cId="1652196141" sldId="295"/>
            <ac:picMk id="61" creationId="{A6AD88A7-D63E-62EA-4AB5-B7F36673C044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3:24:07.055" v="12242" actId="478"/>
          <ac:picMkLst>
            <pc:docMk/>
            <pc:sldMk cId="1652196141" sldId="295"/>
            <ac:picMk id="63" creationId="{5C06F3BF-E475-9971-5F73-EB8C7B14202F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3:24:25.384" v="12246" actId="478"/>
          <ac:picMkLst>
            <pc:docMk/>
            <pc:sldMk cId="1652196141" sldId="295"/>
            <ac:picMk id="15361" creationId="{1D2ED8C4-72C7-0659-BDAD-80317D99F0BD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3:24:51.145" v="12250" actId="478"/>
          <ac:picMkLst>
            <pc:docMk/>
            <pc:sldMk cId="1652196141" sldId="295"/>
            <ac:picMk id="15364" creationId="{1A0BDE5E-0405-C553-2DFA-F237716248BB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23:25:47.064" v="12254" actId="478"/>
          <ac:picMkLst>
            <pc:docMk/>
            <pc:sldMk cId="1652196141" sldId="295"/>
            <ac:picMk id="15366" creationId="{254718CF-5CA8-35CE-A48E-0367E4A9759E}"/>
          </ac:picMkLst>
        </pc:picChg>
        <pc:picChg chg="add mod">
          <ac:chgData name="Paul Alexander David Contreras Correa" userId="46ab78b9-50f5-4332-9c68-f020638a5c93" providerId="ADAL" clId="{492243C1-D9C3-4320-B473-F3BBAC6684C4}" dt="2024-11-30T23:26:19.054" v="12266" actId="1036"/>
          <ac:picMkLst>
            <pc:docMk/>
            <pc:sldMk cId="1652196141" sldId="295"/>
            <ac:picMk id="15368" creationId="{15D69B71-E2B9-8B04-3B34-1F25781AC844}"/>
          </ac:picMkLst>
        </pc:picChg>
        <pc:cxnChg chg="del">
          <ac:chgData name="Paul Alexander David Contreras Correa" userId="46ab78b9-50f5-4332-9c68-f020638a5c93" providerId="ADAL" clId="{492243C1-D9C3-4320-B473-F3BBAC6684C4}" dt="2024-11-29T18:58:49.401" v="4603" actId="478"/>
          <ac:cxnSpMkLst>
            <pc:docMk/>
            <pc:sldMk cId="1652196141" sldId="295"/>
            <ac:cxnSpMk id="15" creationId="{C258C274-3DA8-EB06-9219-9E434674FC17}"/>
          </ac:cxnSpMkLst>
        </pc:cxnChg>
        <pc:cxnChg chg="del">
          <ac:chgData name="Paul Alexander David Contreras Correa" userId="46ab78b9-50f5-4332-9c68-f020638a5c93" providerId="ADAL" clId="{492243C1-D9C3-4320-B473-F3BBAC6684C4}" dt="2024-11-29T18:58:49.401" v="4603" actId="478"/>
          <ac:cxnSpMkLst>
            <pc:docMk/>
            <pc:sldMk cId="1652196141" sldId="295"/>
            <ac:cxnSpMk id="16" creationId="{85E30919-797C-663D-8C10-4CB943534930}"/>
          </ac:cxnSpMkLst>
        </pc:cxnChg>
        <pc:cxnChg chg="del">
          <ac:chgData name="Paul Alexander David Contreras Correa" userId="46ab78b9-50f5-4332-9c68-f020638a5c93" providerId="ADAL" clId="{492243C1-D9C3-4320-B473-F3BBAC6684C4}" dt="2024-11-29T18:58:49.401" v="4603" actId="478"/>
          <ac:cxnSpMkLst>
            <pc:docMk/>
            <pc:sldMk cId="1652196141" sldId="295"/>
            <ac:cxnSpMk id="17" creationId="{1F577F36-55FB-90E8-59B4-933ECFB7AA55}"/>
          </ac:cxnSpMkLst>
        </pc:cxnChg>
        <pc:cxnChg chg="add mod ord">
          <ac:chgData name="Paul Alexander David Contreras Correa" userId="46ab78b9-50f5-4332-9c68-f020638a5c93" providerId="ADAL" clId="{492243C1-D9C3-4320-B473-F3BBAC6684C4}" dt="2024-11-30T18:54:50.987" v="8703" actId="1076"/>
          <ac:cxnSpMkLst>
            <pc:docMk/>
            <pc:sldMk cId="1652196141" sldId="295"/>
            <ac:cxnSpMk id="22" creationId="{A6D1610E-5FE4-7AEE-4DEB-36465F315163}"/>
          </ac:cxnSpMkLst>
        </pc:cxnChg>
      </pc:sldChg>
      <pc:sldChg chg="addSp delSp modSp add mod ord modShow">
        <pc:chgData name="Paul Alexander David Contreras Correa" userId="46ab78b9-50f5-4332-9c68-f020638a5c93" providerId="ADAL" clId="{492243C1-D9C3-4320-B473-F3BBAC6684C4}" dt="2024-11-29T22:19:04.070" v="7975" actId="729"/>
        <pc:sldMkLst>
          <pc:docMk/>
          <pc:sldMk cId="3723404761" sldId="296"/>
        </pc:sldMkLst>
        <pc:spChg chg="mod">
          <ac:chgData name="Paul Alexander David Contreras Correa" userId="46ab78b9-50f5-4332-9c68-f020638a5c93" providerId="ADAL" clId="{492243C1-D9C3-4320-B473-F3BBAC6684C4}" dt="2024-11-29T22:07:42.993" v="7511"/>
          <ac:spMkLst>
            <pc:docMk/>
            <pc:sldMk cId="3723404761" sldId="296"/>
            <ac:spMk id="24" creationId="{F6660D0C-EC75-1BE0-B75B-43A40D7895A7}"/>
          </ac:spMkLst>
        </pc:spChg>
        <pc:picChg chg="add mod">
          <ac:chgData name="Paul Alexander David Contreras Correa" userId="46ab78b9-50f5-4332-9c68-f020638a5c93" providerId="ADAL" clId="{492243C1-D9C3-4320-B473-F3BBAC6684C4}" dt="2024-11-29T22:10:04.296" v="7539" actId="1076"/>
          <ac:picMkLst>
            <pc:docMk/>
            <pc:sldMk cId="3723404761" sldId="296"/>
            <ac:picMk id="3" creationId="{31F1EE02-B276-F144-EE16-2E5D6FE7018A}"/>
          </ac:picMkLst>
        </pc:picChg>
        <pc:picChg chg="del">
          <ac:chgData name="Paul Alexander David Contreras Correa" userId="46ab78b9-50f5-4332-9c68-f020638a5c93" providerId="ADAL" clId="{492243C1-D9C3-4320-B473-F3BBAC6684C4}" dt="2024-11-29T22:07:20.129" v="7502" actId="478"/>
          <ac:picMkLst>
            <pc:docMk/>
            <pc:sldMk cId="3723404761" sldId="296"/>
            <ac:picMk id="4098" creationId="{E97DABDB-0533-E9A3-BBC4-4ED0790AB7FF}"/>
          </ac:picMkLst>
        </pc:picChg>
        <pc:picChg chg="add mod">
          <ac:chgData name="Paul Alexander David Contreras Correa" userId="46ab78b9-50f5-4332-9c68-f020638a5c93" providerId="ADAL" clId="{492243C1-D9C3-4320-B473-F3BBAC6684C4}" dt="2024-11-29T22:10:06.450" v="7540" actId="1076"/>
          <ac:picMkLst>
            <pc:docMk/>
            <pc:sldMk cId="3723404761" sldId="296"/>
            <ac:picMk id="7170" creationId="{79C4CE20-7D52-CF94-D22A-37B643E84F6B}"/>
          </ac:picMkLst>
        </pc:picChg>
      </pc:sldChg>
      <pc:sldChg chg="addSp delSp modSp add mod modShow">
        <pc:chgData name="Paul Alexander David Contreras Correa" userId="46ab78b9-50f5-4332-9c68-f020638a5c93" providerId="ADAL" clId="{492243C1-D9C3-4320-B473-F3BBAC6684C4}" dt="2024-11-29T22:19:04.070" v="7975" actId="729"/>
        <pc:sldMkLst>
          <pc:docMk/>
          <pc:sldMk cId="1371572198" sldId="297"/>
        </pc:sldMkLst>
        <pc:spChg chg="add">
          <ac:chgData name="Paul Alexander David Contreras Correa" userId="46ab78b9-50f5-4332-9c68-f020638a5c93" providerId="ADAL" clId="{492243C1-D9C3-4320-B473-F3BBAC6684C4}" dt="2024-11-29T22:09:37.989" v="7529"/>
          <ac:spMkLst>
            <pc:docMk/>
            <pc:sldMk cId="1371572198" sldId="297"/>
            <ac:spMk id="3" creationId="{85DE4032-DFF3-9E23-4CF6-17165BDC8869}"/>
          </ac:spMkLst>
        </pc:spChg>
        <pc:spChg chg="mod">
          <ac:chgData name="Paul Alexander David Contreras Correa" userId="46ab78b9-50f5-4332-9c68-f020638a5c93" providerId="ADAL" clId="{492243C1-D9C3-4320-B473-F3BBAC6684C4}" dt="2024-11-29T22:08:59.483" v="7528" actId="20577"/>
          <ac:spMkLst>
            <pc:docMk/>
            <pc:sldMk cId="1371572198" sldId="297"/>
            <ac:spMk id="24" creationId="{99F2114D-93F7-56B6-29FA-342AD54A6F8E}"/>
          </ac:spMkLst>
        </pc:spChg>
        <pc:picChg chg="add mod">
          <ac:chgData name="Paul Alexander David Contreras Correa" userId="46ab78b9-50f5-4332-9c68-f020638a5c93" providerId="ADAL" clId="{492243C1-D9C3-4320-B473-F3BBAC6684C4}" dt="2024-11-29T22:09:44.906" v="7534" actId="1076"/>
          <ac:picMkLst>
            <pc:docMk/>
            <pc:sldMk cId="1371572198" sldId="297"/>
            <ac:picMk id="4" creationId="{2784D667-3DF2-799A-FE5A-68F15D3D09C6}"/>
          </ac:picMkLst>
        </pc:picChg>
        <pc:picChg chg="del mod">
          <ac:chgData name="Paul Alexander David Contreras Correa" userId="46ab78b9-50f5-4332-9c68-f020638a5c93" providerId="ADAL" clId="{492243C1-D9C3-4320-B473-F3BBAC6684C4}" dt="2024-11-29T22:07:46.590" v="7512" actId="21"/>
          <ac:picMkLst>
            <pc:docMk/>
            <pc:sldMk cId="1371572198" sldId="297"/>
            <ac:picMk id="4098" creationId="{31F1EE02-B276-F144-EE16-2E5D6FE7018A}"/>
          </ac:picMkLst>
        </pc:picChg>
        <pc:picChg chg="add mod">
          <ac:chgData name="Paul Alexander David Contreras Correa" userId="46ab78b9-50f5-4332-9c68-f020638a5c93" providerId="ADAL" clId="{492243C1-D9C3-4320-B473-F3BBAC6684C4}" dt="2024-11-29T22:09:44.146" v="7533" actId="1076"/>
          <ac:picMkLst>
            <pc:docMk/>
            <pc:sldMk cId="1371572198" sldId="297"/>
            <ac:picMk id="6146" creationId="{19BCE385-6F08-E902-96CE-622FD4D02A61}"/>
          </ac:picMkLst>
        </pc:picChg>
      </pc:sldChg>
      <pc:sldChg chg="addSp delSp modSp add mod ord modNotesTx">
        <pc:chgData name="Paul Alexander David Contreras Correa" userId="46ab78b9-50f5-4332-9c68-f020638a5c93" providerId="ADAL" clId="{492243C1-D9C3-4320-B473-F3BBAC6684C4}" dt="2024-11-30T20:09:54.679" v="11785" actId="20577"/>
        <pc:sldMkLst>
          <pc:docMk/>
          <pc:sldMk cId="3899594657" sldId="298"/>
        </pc:sldMkLst>
        <pc:spChg chg="add">
          <ac:chgData name="Paul Alexander David Contreras Correa" userId="46ab78b9-50f5-4332-9c68-f020638a5c93" providerId="ADAL" clId="{492243C1-D9C3-4320-B473-F3BBAC6684C4}" dt="2024-11-30T19:25:32.604" v="9045"/>
          <ac:spMkLst>
            <pc:docMk/>
            <pc:sldMk cId="3899594657" sldId="298"/>
            <ac:spMk id="5" creationId="{067871CF-B0EB-08B7-23AD-EDE48697F34D}"/>
          </ac:spMkLst>
        </pc:spChg>
        <pc:spChg chg="del mod">
          <ac:chgData name="Paul Alexander David Contreras Correa" userId="46ab78b9-50f5-4332-9c68-f020638a5c93" providerId="ADAL" clId="{492243C1-D9C3-4320-B473-F3BBAC6684C4}" dt="2024-11-29T22:18:58.082" v="7974" actId="478"/>
          <ac:spMkLst>
            <pc:docMk/>
            <pc:sldMk cId="3899594657" sldId="298"/>
            <ac:spMk id="24" creationId="{95600E2A-AF74-7021-03B9-9614B52C26FF}"/>
          </ac:spMkLst>
        </pc:spChg>
        <pc:graphicFrameChg chg="add mod modGraphic">
          <ac:chgData name="Paul Alexander David Contreras Correa" userId="46ab78b9-50f5-4332-9c68-f020638a5c93" providerId="ADAL" clId="{492243C1-D9C3-4320-B473-F3BBAC6684C4}" dt="2024-11-30T19:39:10.087" v="9102" actId="12100"/>
          <ac:graphicFrameMkLst>
            <pc:docMk/>
            <pc:sldMk cId="3899594657" sldId="298"/>
            <ac:graphicFrameMk id="4" creationId="{66AB4BDD-AB63-0511-18AB-B8A9BE28D8DB}"/>
          </ac:graphicFrameMkLst>
        </pc:graphicFrameChg>
        <pc:picChg chg="mod">
          <ac:chgData name="Paul Alexander David Contreras Correa" userId="46ab78b9-50f5-4332-9c68-f020638a5c93" providerId="ADAL" clId="{492243C1-D9C3-4320-B473-F3BBAC6684C4}" dt="2024-11-30T19:21:09.676" v="9004" actId="1076"/>
          <ac:picMkLst>
            <pc:docMk/>
            <pc:sldMk cId="3899594657" sldId="298"/>
            <ac:picMk id="3" creationId="{DC725009-3E62-7E34-055A-76D3A4B94A97}"/>
          </ac:picMkLst>
        </pc:picChg>
        <pc:picChg chg="add mod modCrop">
          <ac:chgData name="Paul Alexander David Contreras Correa" userId="46ab78b9-50f5-4332-9c68-f020638a5c93" providerId="ADAL" clId="{492243C1-D9C3-4320-B473-F3BBAC6684C4}" dt="2024-11-30T19:27:37.908" v="9058" actId="14100"/>
          <ac:picMkLst>
            <pc:docMk/>
            <pc:sldMk cId="3899594657" sldId="298"/>
            <ac:picMk id="7" creationId="{7712C465-E2D4-3726-4A78-E17D3596FBDB}"/>
          </ac:picMkLst>
        </pc:picChg>
        <pc:picChg chg="add mod">
          <ac:chgData name="Paul Alexander David Contreras Correa" userId="46ab78b9-50f5-4332-9c68-f020638a5c93" providerId="ADAL" clId="{492243C1-D9C3-4320-B473-F3BBAC6684C4}" dt="2024-11-30T19:28:31.398" v="9062" actId="1076"/>
          <ac:picMkLst>
            <pc:docMk/>
            <pc:sldMk cId="3899594657" sldId="298"/>
            <ac:picMk id="9" creationId="{8EC6FDB7-8B43-DDEB-FEB5-AED9F85295FB}"/>
          </ac:picMkLst>
        </pc:picChg>
        <pc:picChg chg="add del">
          <ac:chgData name="Paul Alexander David Contreras Correa" userId="46ab78b9-50f5-4332-9c68-f020638a5c93" providerId="ADAL" clId="{492243C1-D9C3-4320-B473-F3BBAC6684C4}" dt="2024-11-30T19:30:09.765" v="9064" actId="478"/>
          <ac:picMkLst>
            <pc:docMk/>
            <pc:sldMk cId="3899594657" sldId="298"/>
            <ac:picMk id="11" creationId="{D968399E-2FE7-2CDD-E273-200A024A7726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19:31:18.505" v="9071" actId="478"/>
          <ac:picMkLst>
            <pc:docMk/>
            <pc:sldMk cId="3899594657" sldId="298"/>
            <ac:picMk id="13" creationId="{59735819-7E15-B200-DF11-3108769ED027}"/>
          </ac:picMkLst>
        </pc:picChg>
        <pc:picChg chg="add mod">
          <ac:chgData name="Paul Alexander David Contreras Correa" userId="46ab78b9-50f5-4332-9c68-f020638a5c93" providerId="ADAL" clId="{492243C1-D9C3-4320-B473-F3BBAC6684C4}" dt="2024-11-30T19:31:42.144" v="9083" actId="1036"/>
          <ac:picMkLst>
            <pc:docMk/>
            <pc:sldMk cId="3899594657" sldId="298"/>
            <ac:picMk id="15" creationId="{2E057ACF-AAE5-12AB-6506-91B466BA3717}"/>
          </ac:picMkLst>
        </pc:picChg>
        <pc:picChg chg="add mod">
          <ac:chgData name="Paul Alexander David Contreras Correa" userId="46ab78b9-50f5-4332-9c68-f020638a5c93" providerId="ADAL" clId="{492243C1-D9C3-4320-B473-F3BBAC6684C4}" dt="2024-11-30T19:34:31.408" v="9088" actId="1076"/>
          <ac:picMkLst>
            <pc:docMk/>
            <pc:sldMk cId="3899594657" sldId="298"/>
            <ac:picMk id="17" creationId="{1DF33BD1-3D0C-2272-8060-A8535BCBEA9E}"/>
          </ac:picMkLst>
        </pc:picChg>
        <pc:picChg chg="add mod">
          <ac:chgData name="Paul Alexander David Contreras Correa" userId="46ab78b9-50f5-4332-9c68-f020638a5c93" providerId="ADAL" clId="{492243C1-D9C3-4320-B473-F3BBAC6684C4}" dt="2024-11-30T19:35:13.420" v="9094" actId="1076"/>
          <ac:picMkLst>
            <pc:docMk/>
            <pc:sldMk cId="3899594657" sldId="298"/>
            <ac:picMk id="19" creationId="{EF3EABC5-EA8C-A749-810B-9B4451CE37B3}"/>
          </ac:picMkLst>
        </pc:picChg>
        <pc:picChg chg="del">
          <ac:chgData name="Paul Alexander David Contreras Correa" userId="46ab78b9-50f5-4332-9c68-f020638a5c93" providerId="ADAL" clId="{492243C1-D9C3-4320-B473-F3BBAC6684C4}" dt="2024-11-29T22:20:44.198" v="8044" actId="478"/>
          <ac:picMkLst>
            <pc:docMk/>
            <pc:sldMk cId="3899594657" sldId="298"/>
            <ac:picMk id="7170" creationId="{7287A584-EDFD-ADE7-ACB8-4D1CECBD768D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19:23:05.287" v="9028" actId="478"/>
          <ac:picMkLst>
            <pc:docMk/>
            <pc:sldMk cId="3899594657" sldId="298"/>
            <ac:picMk id="8194" creationId="{EB889472-9D66-0C47-D8D7-AC2E10B5C742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19:24:16.439" v="9033" actId="478"/>
          <ac:picMkLst>
            <pc:docMk/>
            <pc:sldMk cId="3899594657" sldId="298"/>
            <ac:picMk id="8196" creationId="{E6915AC1-F391-FA03-D924-95615AE44353}"/>
          </ac:picMkLst>
        </pc:picChg>
        <pc:picChg chg="add del">
          <ac:chgData name="Paul Alexander David Contreras Correa" userId="46ab78b9-50f5-4332-9c68-f020638a5c93" providerId="ADAL" clId="{492243C1-D9C3-4320-B473-F3BBAC6684C4}" dt="2024-11-30T19:24:26.290" v="9035" actId="478"/>
          <ac:picMkLst>
            <pc:docMk/>
            <pc:sldMk cId="3899594657" sldId="298"/>
            <ac:picMk id="8198" creationId="{0C00CDD5-3AE4-A3B1-1DEB-C5D91F994C1E}"/>
          </ac:picMkLst>
        </pc:picChg>
        <pc:picChg chg="add del mod">
          <ac:chgData name="Paul Alexander David Contreras Correa" userId="46ab78b9-50f5-4332-9c68-f020638a5c93" providerId="ADAL" clId="{492243C1-D9C3-4320-B473-F3BBAC6684C4}" dt="2024-11-30T19:26:50.560" v="9046" actId="478"/>
          <ac:picMkLst>
            <pc:docMk/>
            <pc:sldMk cId="3899594657" sldId="298"/>
            <ac:picMk id="8200" creationId="{EF3238FD-E9C7-C27F-5C50-DF420E98C70C}"/>
          </ac:picMkLst>
        </pc:picChg>
        <pc:picChg chg="add del">
          <ac:chgData name="Paul Alexander David Contreras Correa" userId="46ab78b9-50f5-4332-9c68-f020638a5c93" providerId="ADAL" clId="{492243C1-D9C3-4320-B473-F3BBAC6684C4}" dt="2024-11-30T19:24:51.094" v="9038" actId="478"/>
          <ac:picMkLst>
            <pc:docMk/>
            <pc:sldMk cId="3899594657" sldId="298"/>
            <ac:picMk id="8202" creationId="{7082AC66-7741-29C3-8527-1B3D704BBD56}"/>
          </ac:picMkLst>
        </pc:picChg>
      </pc:sldChg>
      <pc:sldChg chg="delSp add mod modShow">
        <pc:chgData name="Paul Alexander David Contreras Correa" userId="46ab78b9-50f5-4332-9c68-f020638a5c93" providerId="ADAL" clId="{492243C1-D9C3-4320-B473-F3BBAC6684C4}" dt="2024-11-30T20:42:25.117" v="11855" actId="729"/>
        <pc:sldMkLst>
          <pc:docMk/>
          <pc:sldMk cId="1902615966" sldId="299"/>
        </pc:sldMkLst>
        <pc:picChg chg="del">
          <ac:chgData name="Paul Alexander David Contreras Correa" userId="46ab78b9-50f5-4332-9c68-f020638a5c93" providerId="ADAL" clId="{492243C1-D9C3-4320-B473-F3BBAC6684C4}" dt="2024-11-30T19:47:09.321" v="9224" actId="478"/>
          <ac:picMkLst>
            <pc:docMk/>
            <pc:sldMk cId="1902615966" sldId="299"/>
            <ac:picMk id="9218" creationId="{C87D15E7-FA97-4EAD-6F24-183CF338B8AD}"/>
          </ac:picMkLst>
        </pc:picChg>
      </pc:sldChg>
      <pc:sldChg chg="addSp delSp modSp add mod modShow">
        <pc:chgData name="Paul Alexander David Contreras Correa" userId="46ab78b9-50f5-4332-9c68-f020638a5c93" providerId="ADAL" clId="{492243C1-D9C3-4320-B473-F3BBAC6684C4}" dt="2024-12-01T20:11:42.422" v="13472" actId="20577"/>
        <pc:sldMkLst>
          <pc:docMk/>
          <pc:sldMk cId="388976850" sldId="300"/>
        </pc:sldMkLst>
        <pc:spChg chg="mod">
          <ac:chgData name="Paul Alexander David Contreras Correa" userId="46ab78b9-50f5-4332-9c68-f020638a5c93" providerId="ADAL" clId="{492243C1-D9C3-4320-B473-F3BBAC6684C4}" dt="2024-11-30T23:59:48.309" v="13203" actId="20577"/>
          <ac:spMkLst>
            <pc:docMk/>
            <pc:sldMk cId="388976850" sldId="300"/>
            <ac:spMk id="2" creationId="{4F7F3F1A-C3C6-B759-5062-F1D8EFE98DBF}"/>
          </ac:spMkLst>
        </pc:spChg>
        <pc:spChg chg="add del mod">
          <ac:chgData name="Paul Alexander David Contreras Correa" userId="46ab78b9-50f5-4332-9c68-f020638a5c93" providerId="ADAL" clId="{492243C1-D9C3-4320-B473-F3BBAC6684C4}" dt="2024-12-01T20:11:42.422" v="13472" actId="20577"/>
          <ac:spMkLst>
            <pc:docMk/>
            <pc:sldMk cId="388976850" sldId="300"/>
            <ac:spMk id="15362" creationId="{B4B5831C-69D2-511D-C8DF-4BE1703D7563}"/>
          </ac:spMkLst>
        </pc:spChg>
        <pc:picChg chg="add del mod">
          <ac:chgData name="Paul Alexander David Contreras Correa" userId="46ab78b9-50f5-4332-9c68-f020638a5c93" providerId="ADAL" clId="{492243C1-D9C3-4320-B473-F3BBAC6684C4}" dt="2024-12-01T00:01:34.182" v="13222" actId="478"/>
          <ac:picMkLst>
            <pc:docMk/>
            <pc:sldMk cId="388976850" sldId="300"/>
            <ac:picMk id="4" creationId="{8901910E-F6C1-9D4E-CA87-114FE79199AF}"/>
          </ac:picMkLst>
        </pc:picChg>
        <pc:picChg chg="add del mod ord">
          <ac:chgData name="Paul Alexander David Contreras Correa" userId="46ab78b9-50f5-4332-9c68-f020638a5c93" providerId="ADAL" clId="{492243C1-D9C3-4320-B473-F3BBAC6684C4}" dt="2024-12-01T00:01:24.083" v="13213" actId="22"/>
          <ac:picMkLst>
            <pc:docMk/>
            <pc:sldMk cId="388976850" sldId="300"/>
            <ac:picMk id="6" creationId="{EFDE517B-E73B-478C-75B0-B936E88B14BD}"/>
          </ac:picMkLst>
        </pc:picChg>
        <pc:picChg chg="add mod">
          <ac:chgData name="Paul Alexander David Contreras Correa" userId="46ab78b9-50f5-4332-9c68-f020638a5c93" providerId="ADAL" clId="{492243C1-D9C3-4320-B473-F3BBAC6684C4}" dt="2024-12-01T00:04:11.443" v="13274" actId="1035"/>
          <ac:picMkLst>
            <pc:docMk/>
            <pc:sldMk cId="388976850" sldId="300"/>
            <ac:picMk id="7" creationId="{19BDF06F-843F-7E96-3C4E-AF267EC4E495}"/>
          </ac:picMkLst>
        </pc:picChg>
        <pc:picChg chg="add mod">
          <ac:chgData name="Paul Alexander David Contreras Correa" userId="46ab78b9-50f5-4332-9c68-f020638a5c93" providerId="ADAL" clId="{492243C1-D9C3-4320-B473-F3BBAC6684C4}" dt="2024-12-01T00:04:13.476" v="13277" actId="1038"/>
          <ac:picMkLst>
            <pc:docMk/>
            <pc:sldMk cId="388976850" sldId="300"/>
            <ac:picMk id="8" creationId="{E82C5839-9A76-BBC9-CAC9-C81D005C60C8}"/>
          </ac:picMkLst>
        </pc:picChg>
        <pc:picChg chg="add mod">
          <ac:chgData name="Paul Alexander David Contreras Correa" userId="46ab78b9-50f5-4332-9c68-f020638a5c93" providerId="ADAL" clId="{492243C1-D9C3-4320-B473-F3BBAC6684C4}" dt="2024-12-01T00:03:57.310" v="13261" actId="1076"/>
          <ac:picMkLst>
            <pc:docMk/>
            <pc:sldMk cId="388976850" sldId="300"/>
            <ac:picMk id="10" creationId="{FE1C47FE-A63B-C35C-656C-4FE872329C43}"/>
          </ac:picMkLst>
        </pc:picChg>
      </pc:sldChg>
    </pc:docChg>
  </pc:docChgLst>
  <pc:docChgLst>
    <pc:chgData name="Paul Alexander David Contreras Correa" userId="46ab78b9-50f5-4332-9c68-f020638a5c93" providerId="ADAL" clId="{D8B6832C-C3C1-4E5C-AEFE-AB642FF67020}"/>
    <pc:docChg chg="undo redo custSel addSld delSld modSld sldOrd">
      <pc:chgData name="Paul Alexander David Contreras Correa" userId="46ab78b9-50f5-4332-9c68-f020638a5c93" providerId="ADAL" clId="{D8B6832C-C3C1-4E5C-AEFE-AB642FF67020}" dt="2024-10-01T01:53:08.700" v="4182"/>
      <pc:docMkLst>
        <pc:docMk/>
      </pc:docMkLst>
      <pc:sldChg chg="addSp modSp mod">
        <pc:chgData name="Paul Alexander David Contreras Correa" userId="46ab78b9-50f5-4332-9c68-f020638a5c93" providerId="ADAL" clId="{D8B6832C-C3C1-4E5C-AEFE-AB642FF67020}" dt="2024-10-01T01:18:46.321" v="3847" actId="1076"/>
        <pc:sldMkLst>
          <pc:docMk/>
          <pc:sldMk cId="0" sldId="256"/>
        </pc:sldMkLst>
        <pc:spChg chg="add mod">
          <ac:chgData name="Paul Alexander David Contreras Correa" userId="46ab78b9-50f5-4332-9c68-f020638a5c93" providerId="ADAL" clId="{D8B6832C-C3C1-4E5C-AEFE-AB642FF67020}" dt="2024-10-01T01:18:46.321" v="3847" actId="1076"/>
          <ac:spMkLst>
            <pc:docMk/>
            <pc:sldMk cId="0" sldId="256"/>
            <ac:spMk id="4" creationId="{28D19AAA-6A43-3EEC-3852-BAC3E1BA63BB}"/>
          </ac:spMkLst>
        </pc:spChg>
      </pc:sldChg>
      <pc:sldChg chg="modSp del mod modAnim modShow">
        <pc:chgData name="Paul Alexander David Contreras Correa" userId="46ab78b9-50f5-4332-9c68-f020638a5c93" providerId="ADAL" clId="{D8B6832C-C3C1-4E5C-AEFE-AB642FF67020}" dt="2024-10-01T00:20:05.038" v="3460" actId="47"/>
        <pc:sldMkLst>
          <pc:docMk/>
          <pc:sldMk cId="0" sldId="258"/>
        </pc:sldMkLst>
        <pc:spChg chg="mod">
          <ac:chgData name="Paul Alexander David Contreras Correa" userId="46ab78b9-50f5-4332-9c68-f020638a5c93" providerId="ADAL" clId="{D8B6832C-C3C1-4E5C-AEFE-AB642FF67020}" dt="2024-09-30T20:45:36.868" v="383" actId="20577"/>
          <ac:spMkLst>
            <pc:docMk/>
            <pc:sldMk cId="0" sldId="258"/>
            <ac:spMk id="23" creationId="{3AE7D3B3-1F75-0ABE-32D6-EEC12C64CEB1}"/>
          </ac:spMkLst>
        </pc:spChg>
      </pc:sldChg>
      <pc:sldChg chg="del mod modShow">
        <pc:chgData name="Paul Alexander David Contreras Correa" userId="46ab78b9-50f5-4332-9c68-f020638a5c93" providerId="ADAL" clId="{D8B6832C-C3C1-4E5C-AEFE-AB642FF67020}" dt="2024-10-01T01:53:07.049" v="4180" actId="47"/>
        <pc:sldMkLst>
          <pc:docMk/>
          <pc:sldMk cId="2020808268" sldId="260"/>
        </pc:sldMkLst>
      </pc:sldChg>
      <pc:sldChg chg="del mod modShow">
        <pc:chgData name="Paul Alexander David Contreras Correa" userId="46ab78b9-50f5-4332-9c68-f020638a5c93" providerId="ADAL" clId="{D8B6832C-C3C1-4E5C-AEFE-AB642FF67020}" dt="2024-10-01T01:53:07.701" v="4181" actId="47"/>
        <pc:sldMkLst>
          <pc:docMk/>
          <pc:sldMk cId="1729714388" sldId="261"/>
        </pc:sldMkLst>
      </pc:sldChg>
      <pc:sldChg chg="addSp delSp modSp add mod ord delAnim modAnim">
        <pc:chgData name="Paul Alexander David Contreras Correa" userId="46ab78b9-50f5-4332-9c68-f020638a5c93" providerId="ADAL" clId="{D8B6832C-C3C1-4E5C-AEFE-AB642FF67020}" dt="2024-10-01T01:32:58.587" v="4058" actId="20577"/>
        <pc:sldMkLst>
          <pc:docMk/>
          <pc:sldMk cId="3654215059" sldId="262"/>
        </pc:sldMkLst>
        <pc:spChg chg="del mod">
          <ac:chgData name="Paul Alexander David Contreras Correa" userId="46ab78b9-50f5-4332-9c68-f020638a5c93" providerId="ADAL" clId="{D8B6832C-C3C1-4E5C-AEFE-AB642FF67020}" dt="2024-09-30T22:19:39.530" v="1130" actId="478"/>
          <ac:spMkLst>
            <pc:docMk/>
            <pc:sldMk cId="3654215059" sldId="262"/>
            <ac:spMk id="2" creationId="{00000000-0000-0000-0000-000000000000}"/>
          </ac:spMkLst>
        </pc:spChg>
        <pc:spChg chg="add mod">
          <ac:chgData name="Paul Alexander David Contreras Correa" userId="46ab78b9-50f5-4332-9c68-f020638a5c93" providerId="ADAL" clId="{D8B6832C-C3C1-4E5C-AEFE-AB642FF67020}" dt="2024-09-30T22:19:51.620" v="1134" actId="1076"/>
          <ac:spMkLst>
            <pc:docMk/>
            <pc:sldMk cId="3654215059" sldId="262"/>
            <ac:spMk id="3" creationId="{67EA180D-83EC-7A06-3367-EAED06B32F99}"/>
          </ac:spMkLst>
        </pc:spChg>
        <pc:spChg chg="add mod">
          <ac:chgData name="Paul Alexander David Contreras Correa" userId="46ab78b9-50f5-4332-9c68-f020638a5c93" providerId="ADAL" clId="{D8B6832C-C3C1-4E5C-AEFE-AB642FF67020}" dt="2024-09-30T22:19:51.620" v="1134" actId="1076"/>
          <ac:spMkLst>
            <pc:docMk/>
            <pc:sldMk cId="3654215059" sldId="262"/>
            <ac:spMk id="6" creationId="{DDD03455-C115-2CC1-E481-89C355179D1F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22:08.811" v="1207" actId="478"/>
          <ac:spMkLst>
            <pc:docMk/>
            <pc:sldMk cId="3654215059" sldId="262"/>
            <ac:spMk id="7" creationId="{C0F6B7EC-677F-4F22-A270-1DDC7021C4DB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2" creationId="{A182440D-C82F-9647-76A9-066AD5E73A5A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3" creationId="{4D8CDC81-A336-15CE-7530-01A2B744C5DF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4" creationId="{6E35569F-9693-A5E1-8580-8935E7E05391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5" creationId="{21537530-E3A9-0FB7-63E2-1FCA7CD845BB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6" creationId="{E4FA94F9-78F7-12CF-5ACC-2DB2D144C324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7" creationId="{D8A86C17-2DB7-1205-6396-D255AF7F2580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18" creationId="{249D5FBD-03E7-34DF-630D-C00966802288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18:56.770" v="1117" actId="478"/>
          <ac:spMkLst>
            <pc:docMk/>
            <pc:sldMk cId="3654215059" sldId="262"/>
            <ac:spMk id="19" creationId="{0B5676B8-EF2A-310B-2BC7-AE1059F8E549}"/>
          </ac:spMkLst>
        </pc:spChg>
        <pc:spChg chg="add mod">
          <ac:chgData name="Paul Alexander David Contreras Correa" userId="46ab78b9-50f5-4332-9c68-f020638a5c93" providerId="ADAL" clId="{D8B6832C-C3C1-4E5C-AEFE-AB642FF67020}" dt="2024-10-01T01:32:58.587" v="4058" actId="20577"/>
          <ac:spMkLst>
            <pc:docMk/>
            <pc:sldMk cId="3654215059" sldId="262"/>
            <ac:spMk id="20" creationId="{705ED602-644A-C393-DDAD-1CFE9CB90E42}"/>
          </ac:spMkLst>
        </pc:spChg>
        <pc:spChg chg="add mod">
          <ac:chgData name="Paul Alexander David Contreras Correa" userId="46ab78b9-50f5-4332-9c68-f020638a5c93" providerId="ADAL" clId="{D8B6832C-C3C1-4E5C-AEFE-AB642FF67020}" dt="2024-09-30T22:19:41.396" v="1131"/>
          <ac:spMkLst>
            <pc:docMk/>
            <pc:sldMk cId="3654215059" sldId="262"/>
            <ac:spMk id="21" creationId="{AE62B119-D5F5-2E46-A078-2F327FE1268A}"/>
          </ac:spMkLst>
        </pc:spChg>
        <pc:spChg chg="del">
          <ac:chgData name="Paul Alexander David Contreras Correa" userId="46ab78b9-50f5-4332-9c68-f020638a5c93" providerId="ADAL" clId="{D8B6832C-C3C1-4E5C-AEFE-AB642FF67020}" dt="2024-09-30T01:38:07.909" v="10" actId="478"/>
          <ac:spMkLst>
            <pc:docMk/>
            <pc:sldMk cId="3654215059" sldId="262"/>
            <ac:spMk id="22" creationId="{71BC57B9-D4DB-7231-E752-F9B1B9FF84E1}"/>
          </ac:spMkLst>
        </pc:spChg>
        <pc:spChg chg="del">
          <ac:chgData name="Paul Alexander David Contreras Correa" userId="46ab78b9-50f5-4332-9c68-f020638a5c93" providerId="ADAL" clId="{D8B6832C-C3C1-4E5C-AEFE-AB642FF67020}" dt="2024-09-30T01:38:09.411" v="11" actId="478"/>
          <ac:spMkLst>
            <pc:docMk/>
            <pc:sldMk cId="3654215059" sldId="262"/>
            <ac:spMk id="23" creationId="{3AE7D3B3-1F75-0ABE-32D6-EEC12C64CEB1}"/>
          </ac:spMkLst>
        </pc:spChg>
        <pc:spChg chg="del">
          <ac:chgData name="Paul Alexander David Contreras Correa" userId="46ab78b9-50f5-4332-9c68-f020638a5c93" providerId="ADAL" clId="{D8B6832C-C3C1-4E5C-AEFE-AB642FF67020}" dt="2024-09-30T22:18:53.491" v="1116" actId="478"/>
          <ac:spMkLst>
            <pc:docMk/>
            <pc:sldMk cId="3654215059" sldId="262"/>
            <ac:spMk id="15362" creationId="{00000000-0000-0000-0000-000000000000}"/>
          </ac:spMkLst>
        </pc:spChg>
        <pc:graphicFrameChg chg="del">
          <ac:chgData name="Paul Alexander David Contreras Correa" userId="46ab78b9-50f5-4332-9c68-f020638a5c93" providerId="ADAL" clId="{D8B6832C-C3C1-4E5C-AEFE-AB642FF67020}" dt="2024-09-30T01:38:07.909" v="10" actId="478"/>
          <ac:graphicFrameMkLst>
            <pc:docMk/>
            <pc:sldMk cId="3654215059" sldId="262"/>
            <ac:graphicFrameMk id="8" creationId="{1FF35FEB-F967-3B1A-D618-5751806EA8AE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01:38:07.909" v="10" actId="478"/>
          <ac:graphicFrameMkLst>
            <pc:docMk/>
            <pc:sldMk cId="3654215059" sldId="262"/>
            <ac:graphicFrameMk id="9" creationId="{67374114-E8EC-8906-6A34-3E477931FD4B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01:38:07.909" v="10" actId="478"/>
          <ac:graphicFrameMkLst>
            <pc:docMk/>
            <pc:sldMk cId="3654215059" sldId="262"/>
            <ac:graphicFrameMk id="11" creationId="{D0D7BC86-6732-AE76-A06B-F12103CDDD6A}"/>
          </ac:graphicFrameMkLst>
        </pc:graphicFrameChg>
        <pc:picChg chg="add mod">
          <ac:chgData name="Paul Alexander David Contreras Correa" userId="46ab78b9-50f5-4332-9c68-f020638a5c93" providerId="ADAL" clId="{D8B6832C-C3C1-4E5C-AEFE-AB642FF67020}" dt="2024-09-30T22:19:51.620" v="1134" actId="1076"/>
          <ac:picMkLst>
            <pc:docMk/>
            <pc:sldMk cId="3654215059" sldId="262"/>
            <ac:picMk id="4" creationId="{3EC911CF-14C7-13A9-915F-08933CFFFE38}"/>
          </ac:picMkLst>
        </pc:picChg>
        <pc:picChg chg="add mod">
          <ac:chgData name="Paul Alexander David Contreras Correa" userId="46ab78b9-50f5-4332-9c68-f020638a5c93" providerId="ADAL" clId="{D8B6832C-C3C1-4E5C-AEFE-AB642FF67020}" dt="2024-09-30T22:19:51.620" v="1134" actId="1076"/>
          <ac:picMkLst>
            <pc:docMk/>
            <pc:sldMk cId="3654215059" sldId="262"/>
            <ac:picMk id="5" creationId="{2FFCF5A2-94B1-4DF3-7939-1FB6CE277D4A}"/>
          </ac:picMkLst>
        </pc:picChg>
      </pc:sldChg>
      <pc:sldChg chg="addSp delSp modSp add mod delAnim modAnim modNotesTx">
        <pc:chgData name="Paul Alexander David Contreras Correa" userId="46ab78b9-50f5-4332-9c68-f020638a5c93" providerId="ADAL" clId="{D8B6832C-C3C1-4E5C-AEFE-AB642FF67020}" dt="2024-10-01T01:27:56.056" v="4040" actId="20577"/>
        <pc:sldMkLst>
          <pc:docMk/>
          <pc:sldMk cId="1177792482" sldId="263"/>
        </pc:sldMkLst>
        <pc:spChg chg="mod">
          <ac:chgData name="Paul Alexander David Contreras Correa" userId="46ab78b9-50f5-4332-9c68-f020638a5c93" providerId="ADAL" clId="{D8B6832C-C3C1-4E5C-AEFE-AB642FF67020}" dt="2024-09-30T22:13:45.995" v="1111" actId="20577"/>
          <ac:spMkLst>
            <pc:docMk/>
            <pc:sldMk cId="1177792482" sldId="263"/>
            <ac:spMk id="2" creationId="{00000000-0000-0000-0000-000000000000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51:54.377" v="2030" actId="478"/>
          <ac:spMkLst>
            <pc:docMk/>
            <pc:sldMk cId="1177792482" sldId="263"/>
            <ac:spMk id="7" creationId="{8B36C5A1-2182-CA4A-48E8-BCD99663AC3C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51:54.377" v="2030" actId="478"/>
          <ac:spMkLst>
            <pc:docMk/>
            <pc:sldMk cId="1177792482" sldId="263"/>
            <ac:spMk id="10" creationId="{24A4757F-FDD5-C381-E287-870DC1128F9E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2" creationId="{A182440D-C82F-9647-76A9-066AD5E73A5A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3" creationId="{4D8CDC81-A336-15CE-7530-01A2B744C5DF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4" creationId="{6E35569F-9693-A5E1-8580-8935E7E05391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5" creationId="{21537530-E3A9-0FB7-63E2-1FCA7CD845BB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6" creationId="{E4FA94F9-78F7-12CF-5ACC-2DB2D144C324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7" creationId="{D8A86C17-2DB7-1205-6396-D255AF7F2580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18" creationId="{249D5FBD-03E7-34DF-630D-C00966802288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19:25.636" v="1126" actId="21"/>
          <ac:spMkLst>
            <pc:docMk/>
            <pc:sldMk cId="1177792482" sldId="263"/>
            <ac:spMk id="19" creationId="{705ED602-644A-C393-DDAD-1CFE9CB90E42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51:56.702" v="2031" actId="478"/>
          <ac:spMkLst>
            <pc:docMk/>
            <pc:sldMk cId="1177792482" sldId="263"/>
            <ac:spMk id="21" creationId="{9D525B39-6251-134D-BA60-F62C998F2EAA}"/>
          </ac:spMkLst>
        </pc:spChg>
        <pc:spChg chg="del">
          <ac:chgData name="Paul Alexander David Contreras Correa" userId="46ab78b9-50f5-4332-9c68-f020638a5c93" providerId="ADAL" clId="{D8B6832C-C3C1-4E5C-AEFE-AB642FF67020}" dt="2024-09-30T01:37:49.480" v="4" actId="478"/>
          <ac:spMkLst>
            <pc:docMk/>
            <pc:sldMk cId="1177792482" sldId="263"/>
            <ac:spMk id="22" creationId="{71BC57B9-D4DB-7231-E752-F9B1B9FF84E1}"/>
          </ac:spMkLst>
        </pc:spChg>
        <pc:spChg chg="del">
          <ac:chgData name="Paul Alexander David Contreras Correa" userId="46ab78b9-50f5-4332-9c68-f020638a5c93" providerId="ADAL" clId="{D8B6832C-C3C1-4E5C-AEFE-AB642FF67020}" dt="2024-09-30T01:37:47.920" v="3" actId="478"/>
          <ac:spMkLst>
            <pc:docMk/>
            <pc:sldMk cId="1177792482" sldId="263"/>
            <ac:spMk id="23" creationId="{3AE7D3B3-1F75-0ABE-32D6-EEC12C64CEB1}"/>
          </ac:spMkLst>
        </pc:spChg>
        <pc:spChg chg="add mod">
          <ac:chgData name="Paul Alexander David Contreras Correa" userId="46ab78b9-50f5-4332-9c68-f020638a5c93" providerId="ADAL" clId="{D8B6832C-C3C1-4E5C-AEFE-AB642FF67020}" dt="2024-10-01T01:27:56.056" v="4040" actId="20577"/>
          <ac:spMkLst>
            <pc:docMk/>
            <pc:sldMk cId="1177792482" sldId="263"/>
            <ac:spMk id="24" creationId="{A8815E5C-FDB2-EFAD-95E8-DCE344A5ED56}"/>
          </ac:spMkLst>
        </pc:spChg>
        <pc:spChg chg="add del mod">
          <ac:chgData name="Paul Alexander David Contreras Correa" userId="46ab78b9-50f5-4332-9c68-f020638a5c93" providerId="ADAL" clId="{D8B6832C-C3C1-4E5C-AEFE-AB642FF67020}" dt="2024-10-01T00:20:34.155" v="3465" actId="478"/>
          <ac:spMkLst>
            <pc:docMk/>
            <pc:sldMk cId="1177792482" sldId="263"/>
            <ac:spMk id="25" creationId="{AB5CCA23-B05C-A6E0-7912-AB1D830FD4B0}"/>
          </ac:spMkLst>
        </pc:spChg>
        <pc:spChg chg="add del mod">
          <ac:chgData name="Paul Alexander David Contreras Correa" userId="46ab78b9-50f5-4332-9c68-f020638a5c93" providerId="ADAL" clId="{D8B6832C-C3C1-4E5C-AEFE-AB642FF67020}" dt="2024-10-01T00:20:36.274" v="3466" actId="478"/>
          <ac:spMkLst>
            <pc:docMk/>
            <pc:sldMk cId="1177792482" sldId="263"/>
            <ac:spMk id="27" creationId="{4CCD90C9-795E-00EC-A15E-684F3BACEDE4}"/>
          </ac:spMkLst>
        </pc:spChg>
        <pc:spChg chg="del mod">
          <ac:chgData name="Paul Alexander David Contreras Correa" userId="46ab78b9-50f5-4332-9c68-f020638a5c93" providerId="ADAL" clId="{D8B6832C-C3C1-4E5C-AEFE-AB642FF67020}" dt="2024-09-30T22:51:54.377" v="2030" actId="478"/>
          <ac:spMkLst>
            <pc:docMk/>
            <pc:sldMk cId="1177792482" sldId="263"/>
            <ac:spMk id="15362" creationId="{00000000-0000-0000-0000-000000000000}"/>
          </ac:spMkLst>
        </pc:spChg>
        <pc:graphicFrameChg chg="del">
          <ac:chgData name="Paul Alexander David Contreras Correa" userId="46ab78b9-50f5-4332-9c68-f020638a5c93" providerId="ADAL" clId="{D8B6832C-C3C1-4E5C-AEFE-AB642FF67020}" dt="2024-09-30T01:37:49.480" v="4" actId="478"/>
          <ac:graphicFrameMkLst>
            <pc:docMk/>
            <pc:sldMk cId="1177792482" sldId="263"/>
            <ac:graphicFrameMk id="8" creationId="{1FF35FEB-F967-3B1A-D618-5751806EA8AE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01:37:49.480" v="4" actId="478"/>
          <ac:graphicFrameMkLst>
            <pc:docMk/>
            <pc:sldMk cId="1177792482" sldId="263"/>
            <ac:graphicFrameMk id="9" creationId="{67374114-E8EC-8906-6A34-3E477931FD4B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01:37:49.480" v="4" actId="478"/>
          <ac:graphicFrameMkLst>
            <pc:docMk/>
            <pc:sldMk cId="1177792482" sldId="263"/>
            <ac:graphicFrameMk id="11" creationId="{D0D7BC86-6732-AE76-A06B-F12103CDDD6A}"/>
          </ac:graphicFrameMkLst>
        </pc:graphicFrameChg>
        <pc:picChg chg="add del mod modCrop">
          <ac:chgData name="Paul Alexander David Contreras Correa" userId="46ab78b9-50f5-4332-9c68-f020638a5c93" providerId="ADAL" clId="{D8B6832C-C3C1-4E5C-AEFE-AB642FF67020}" dt="2024-09-30T22:51:54.377" v="2030" actId="478"/>
          <ac:picMkLst>
            <pc:docMk/>
            <pc:sldMk cId="1177792482" sldId="263"/>
            <ac:picMk id="4" creationId="{B30A3C97-A206-BE48-BFFB-332CF8585915}"/>
          </ac:picMkLst>
        </pc:picChg>
        <pc:picChg chg="add del mod modCrop">
          <ac:chgData name="Paul Alexander David Contreras Correa" userId="46ab78b9-50f5-4332-9c68-f020638a5c93" providerId="ADAL" clId="{D8B6832C-C3C1-4E5C-AEFE-AB642FF67020}" dt="2024-09-30T22:51:54.377" v="2030" actId="478"/>
          <ac:picMkLst>
            <pc:docMk/>
            <pc:sldMk cId="1177792482" sldId="263"/>
            <ac:picMk id="6" creationId="{F1B70162-D206-40F1-5DB3-251D678C3F7D}"/>
          </ac:picMkLst>
        </pc:picChg>
        <pc:picChg chg="add del mod">
          <ac:chgData name="Paul Alexander David Contreras Correa" userId="46ab78b9-50f5-4332-9c68-f020638a5c93" providerId="ADAL" clId="{D8B6832C-C3C1-4E5C-AEFE-AB642FF67020}" dt="2024-10-01T00:31:19.038" v="3716" actId="478"/>
          <ac:picMkLst>
            <pc:docMk/>
            <pc:sldMk cId="1177792482" sldId="263"/>
            <ac:picMk id="1026" creationId="{B1A6074D-4BA5-FC97-128F-99F69EA1498E}"/>
          </ac:picMkLst>
        </pc:picChg>
      </pc:sldChg>
      <pc:sldChg chg="modSp add del mod">
        <pc:chgData name="Paul Alexander David Contreras Correa" userId="46ab78b9-50f5-4332-9c68-f020638a5c93" providerId="ADAL" clId="{D8B6832C-C3C1-4E5C-AEFE-AB642FF67020}" dt="2024-09-30T21:21:41.342" v="746" actId="47"/>
        <pc:sldMkLst>
          <pc:docMk/>
          <pc:sldMk cId="1102800679" sldId="264"/>
        </pc:sldMkLst>
        <pc:spChg chg="mod">
          <ac:chgData name="Paul Alexander David Contreras Correa" userId="46ab78b9-50f5-4332-9c68-f020638a5c93" providerId="ADAL" clId="{D8B6832C-C3C1-4E5C-AEFE-AB642FF67020}" dt="2024-09-30T01:38:58.785" v="31" actId="20577"/>
          <ac:spMkLst>
            <pc:docMk/>
            <pc:sldMk cId="1102800679" sldId="264"/>
            <ac:spMk id="2" creationId="{00000000-0000-0000-0000-000000000000}"/>
          </ac:spMkLst>
        </pc:spChg>
      </pc:sldChg>
      <pc:sldChg chg="modSp add mod modAnim modNotesTx">
        <pc:chgData name="Paul Alexander David Contreras Correa" userId="46ab78b9-50f5-4332-9c68-f020638a5c93" providerId="ADAL" clId="{D8B6832C-C3C1-4E5C-AEFE-AB642FF67020}" dt="2024-10-01T00:27:39.056" v="3645" actId="6549"/>
        <pc:sldMkLst>
          <pc:docMk/>
          <pc:sldMk cId="2573528172" sldId="265"/>
        </pc:sldMkLst>
        <pc:spChg chg="mod">
          <ac:chgData name="Paul Alexander David Contreras Correa" userId="46ab78b9-50f5-4332-9c68-f020638a5c93" providerId="ADAL" clId="{D8B6832C-C3C1-4E5C-AEFE-AB642FF67020}" dt="2024-09-30T01:39:19.688" v="50" actId="20577"/>
          <ac:spMkLst>
            <pc:docMk/>
            <pc:sldMk cId="2573528172" sldId="265"/>
            <ac:spMk id="2" creationId="{00000000-0000-0000-0000-000000000000}"/>
          </ac:spMkLst>
        </pc:spChg>
        <pc:spChg chg="mod">
          <ac:chgData name="Paul Alexander David Contreras Correa" userId="46ab78b9-50f5-4332-9c68-f020638a5c93" providerId="ADAL" clId="{D8B6832C-C3C1-4E5C-AEFE-AB642FF67020}" dt="2024-10-01T00:18:40.135" v="3456" actId="20577"/>
          <ac:spMkLst>
            <pc:docMk/>
            <pc:sldMk cId="2573528172" sldId="265"/>
            <ac:spMk id="15362" creationId="{00000000-0000-0000-0000-000000000000}"/>
          </ac:spMkLst>
        </pc:spChg>
      </pc:sldChg>
      <pc:sldChg chg="modSp add mod modAnim modNotesTx">
        <pc:chgData name="Paul Alexander David Contreras Correa" userId="46ab78b9-50f5-4332-9c68-f020638a5c93" providerId="ADAL" clId="{D8B6832C-C3C1-4E5C-AEFE-AB642FF67020}" dt="2024-10-01T00:27:23.348" v="3644" actId="20577"/>
        <pc:sldMkLst>
          <pc:docMk/>
          <pc:sldMk cId="1683873619" sldId="266"/>
        </pc:sldMkLst>
        <pc:spChg chg="mod">
          <ac:chgData name="Paul Alexander David Contreras Correa" userId="46ab78b9-50f5-4332-9c68-f020638a5c93" providerId="ADAL" clId="{D8B6832C-C3C1-4E5C-AEFE-AB642FF67020}" dt="2024-10-01T00:27:11.598" v="3622" actId="20577"/>
          <ac:spMkLst>
            <pc:docMk/>
            <pc:sldMk cId="1683873619" sldId="266"/>
            <ac:spMk id="2" creationId="{00000000-0000-0000-0000-000000000000}"/>
          </ac:spMkLst>
        </pc:spChg>
        <pc:spChg chg="mod">
          <ac:chgData name="Paul Alexander David Contreras Correa" userId="46ab78b9-50f5-4332-9c68-f020638a5c93" providerId="ADAL" clId="{D8B6832C-C3C1-4E5C-AEFE-AB642FF67020}" dt="2024-10-01T00:07:53.696" v="3040" actId="20577"/>
          <ac:spMkLst>
            <pc:docMk/>
            <pc:sldMk cId="1683873619" sldId="266"/>
            <ac:spMk id="15362" creationId="{00000000-0000-0000-0000-000000000000}"/>
          </ac:spMkLst>
        </pc:spChg>
      </pc:sldChg>
      <pc:sldChg chg="add del">
        <pc:chgData name="Paul Alexander David Contreras Correa" userId="46ab78b9-50f5-4332-9c68-f020638a5c93" providerId="ADAL" clId="{D8B6832C-C3C1-4E5C-AEFE-AB642FF67020}" dt="2024-09-30T20:46:50.692" v="385"/>
        <pc:sldMkLst>
          <pc:docMk/>
          <pc:sldMk cId="1162819172" sldId="267"/>
        </pc:sldMkLst>
      </pc:sldChg>
      <pc:sldChg chg="addSp delSp modSp add mod ord delAnim modAnim modShow modNotesTx">
        <pc:chgData name="Paul Alexander David Contreras Correa" userId="46ab78b9-50f5-4332-9c68-f020638a5c93" providerId="ADAL" clId="{D8B6832C-C3C1-4E5C-AEFE-AB642FF67020}" dt="2024-10-01T01:38:26.920" v="4080" actId="478"/>
        <pc:sldMkLst>
          <pc:docMk/>
          <pc:sldMk cId="3684025380" sldId="267"/>
        </pc:sldMkLst>
        <pc:spChg chg="mod">
          <ac:chgData name="Paul Alexander David Contreras Correa" userId="46ab78b9-50f5-4332-9c68-f020638a5c93" providerId="ADAL" clId="{D8B6832C-C3C1-4E5C-AEFE-AB642FF67020}" dt="2024-09-30T22:12:11.756" v="1098" actId="255"/>
          <ac:spMkLst>
            <pc:docMk/>
            <pc:sldMk cId="3684025380" sldId="267"/>
            <ac:spMk id="2" creationId="{00000000-0000-0000-0000-000000000000}"/>
          </ac:spMkLst>
        </pc:spChg>
        <pc:spChg chg="add del mod">
          <ac:chgData name="Paul Alexander David Contreras Correa" userId="46ab78b9-50f5-4332-9c68-f020638a5c93" providerId="ADAL" clId="{D8B6832C-C3C1-4E5C-AEFE-AB642FF67020}" dt="2024-09-30T20:47:59.736" v="412" actId="3680"/>
          <ac:spMkLst>
            <pc:docMk/>
            <pc:sldMk cId="3684025380" sldId="267"/>
            <ac:spMk id="4" creationId="{354BBFE0-166B-2934-3876-9C436667B5AA}"/>
          </ac:spMkLst>
        </pc:spChg>
        <pc:spChg chg="add mod">
          <ac:chgData name="Paul Alexander David Contreras Correa" userId="46ab78b9-50f5-4332-9c68-f020638a5c93" providerId="ADAL" clId="{D8B6832C-C3C1-4E5C-AEFE-AB642FF67020}" dt="2024-09-30T22:38:08.299" v="1524" actId="208"/>
          <ac:spMkLst>
            <pc:docMk/>
            <pc:sldMk cId="3684025380" sldId="267"/>
            <ac:spMk id="6" creationId="{0E78360F-DFD5-DD0C-31D2-AE4183EEDCF6}"/>
          </ac:spMkLst>
        </pc:spChg>
        <pc:spChg chg="add mod">
          <ac:chgData name="Paul Alexander David Contreras Correa" userId="46ab78b9-50f5-4332-9c68-f020638a5c93" providerId="ADAL" clId="{D8B6832C-C3C1-4E5C-AEFE-AB642FF67020}" dt="2024-09-30T22:38:08.299" v="1524" actId="208"/>
          <ac:spMkLst>
            <pc:docMk/>
            <pc:sldMk cId="3684025380" sldId="267"/>
            <ac:spMk id="7" creationId="{01C0F54C-D8C9-0368-70D2-3088B4BC8E31}"/>
          </ac:spMkLst>
        </pc:spChg>
        <pc:spChg chg="add del mod">
          <ac:chgData name="Paul Alexander David Contreras Correa" userId="46ab78b9-50f5-4332-9c68-f020638a5c93" providerId="ADAL" clId="{D8B6832C-C3C1-4E5C-AEFE-AB642FF67020}" dt="2024-09-30T20:53:27.969" v="522" actId="478"/>
          <ac:spMkLst>
            <pc:docMk/>
            <pc:sldMk cId="3684025380" sldId="267"/>
            <ac:spMk id="10" creationId="{044D7AFB-9592-3E64-32F7-6510D386A515}"/>
          </ac:spMkLst>
        </pc:spChg>
        <pc:spChg chg="mod">
          <ac:chgData name="Paul Alexander David Contreras Correa" userId="46ab78b9-50f5-4332-9c68-f020638a5c93" providerId="ADAL" clId="{D8B6832C-C3C1-4E5C-AEFE-AB642FF67020}" dt="2024-09-30T21:16:21.878" v="728" actId="14100"/>
          <ac:spMkLst>
            <pc:docMk/>
            <pc:sldMk cId="3684025380" sldId="267"/>
            <ac:spMk id="12" creationId="{A182440D-C82F-9647-76A9-066AD5E73A5A}"/>
          </ac:spMkLst>
        </pc:spChg>
        <pc:spChg chg="mod">
          <ac:chgData name="Paul Alexander David Contreras Correa" userId="46ab78b9-50f5-4332-9c68-f020638a5c93" providerId="ADAL" clId="{D8B6832C-C3C1-4E5C-AEFE-AB642FF67020}" dt="2024-09-30T21:16:35.454" v="733" actId="1076"/>
          <ac:spMkLst>
            <pc:docMk/>
            <pc:sldMk cId="3684025380" sldId="267"/>
            <ac:spMk id="13" creationId="{4D8CDC81-A336-15CE-7530-01A2B744C5DF}"/>
          </ac:spMkLst>
        </pc:spChg>
        <pc:spChg chg="mod">
          <ac:chgData name="Paul Alexander David Contreras Correa" userId="46ab78b9-50f5-4332-9c68-f020638a5c93" providerId="ADAL" clId="{D8B6832C-C3C1-4E5C-AEFE-AB642FF67020}" dt="2024-09-30T21:16:35.454" v="733" actId="1076"/>
          <ac:spMkLst>
            <pc:docMk/>
            <pc:sldMk cId="3684025380" sldId="267"/>
            <ac:spMk id="14" creationId="{6E35569F-9693-A5E1-8580-8935E7E05391}"/>
          </ac:spMkLst>
        </pc:spChg>
        <pc:spChg chg="mod">
          <ac:chgData name="Paul Alexander David Contreras Correa" userId="46ab78b9-50f5-4332-9c68-f020638a5c93" providerId="ADAL" clId="{D8B6832C-C3C1-4E5C-AEFE-AB642FF67020}" dt="2024-09-30T21:16:35.454" v="733" actId="1076"/>
          <ac:spMkLst>
            <pc:docMk/>
            <pc:sldMk cId="3684025380" sldId="267"/>
            <ac:spMk id="15" creationId="{21537530-E3A9-0FB7-63E2-1FCA7CD845BB}"/>
          </ac:spMkLst>
        </pc:spChg>
        <pc:spChg chg="mod">
          <ac:chgData name="Paul Alexander David Contreras Correa" userId="46ab78b9-50f5-4332-9c68-f020638a5c93" providerId="ADAL" clId="{D8B6832C-C3C1-4E5C-AEFE-AB642FF67020}" dt="2024-09-30T21:16:49.513" v="735" actId="14100"/>
          <ac:spMkLst>
            <pc:docMk/>
            <pc:sldMk cId="3684025380" sldId="267"/>
            <ac:spMk id="16" creationId="{E4FA94F9-78F7-12CF-5ACC-2DB2D144C324}"/>
          </ac:spMkLst>
        </pc:spChg>
        <pc:spChg chg="mod">
          <ac:chgData name="Paul Alexander David Contreras Correa" userId="46ab78b9-50f5-4332-9c68-f020638a5c93" providerId="ADAL" clId="{D8B6832C-C3C1-4E5C-AEFE-AB642FF67020}" dt="2024-09-30T21:16:49.513" v="735" actId="14100"/>
          <ac:spMkLst>
            <pc:docMk/>
            <pc:sldMk cId="3684025380" sldId="267"/>
            <ac:spMk id="17" creationId="{D8A86C17-2DB7-1205-6396-D255AF7F2580}"/>
          </ac:spMkLst>
        </pc:spChg>
        <pc:spChg chg="mod">
          <ac:chgData name="Paul Alexander David Contreras Correa" userId="46ab78b9-50f5-4332-9c68-f020638a5c93" providerId="ADAL" clId="{D8B6832C-C3C1-4E5C-AEFE-AB642FF67020}" dt="2024-09-30T21:16:49.513" v="735" actId="14100"/>
          <ac:spMkLst>
            <pc:docMk/>
            <pc:sldMk cId="3684025380" sldId="267"/>
            <ac:spMk id="18" creationId="{249D5FBD-03E7-34DF-630D-C00966802288}"/>
          </ac:spMkLst>
        </pc:spChg>
        <pc:spChg chg="add mod">
          <ac:chgData name="Paul Alexander David Contreras Correa" userId="46ab78b9-50f5-4332-9c68-f020638a5c93" providerId="ADAL" clId="{D8B6832C-C3C1-4E5C-AEFE-AB642FF67020}" dt="2024-09-30T22:38:08.299" v="1524" actId="208"/>
          <ac:spMkLst>
            <pc:docMk/>
            <pc:sldMk cId="3684025380" sldId="267"/>
            <ac:spMk id="19" creationId="{84E1B0FA-FCFD-0E40-D09F-30E2C7290672}"/>
          </ac:spMkLst>
        </pc:spChg>
        <pc:spChg chg="add del mod">
          <ac:chgData name="Paul Alexander David Contreras Correa" userId="46ab78b9-50f5-4332-9c68-f020638a5c93" providerId="ADAL" clId="{D8B6832C-C3C1-4E5C-AEFE-AB642FF67020}" dt="2024-09-30T21:01:58.562" v="693" actId="478"/>
          <ac:spMkLst>
            <pc:docMk/>
            <pc:sldMk cId="3684025380" sldId="267"/>
            <ac:spMk id="20" creationId="{B7892247-6219-4CFB-FAE7-2F72DB627502}"/>
          </ac:spMkLst>
        </pc:spChg>
        <pc:spChg chg="mod">
          <ac:chgData name="Paul Alexander David Contreras Correa" userId="46ab78b9-50f5-4332-9c68-f020638a5c93" providerId="ADAL" clId="{D8B6832C-C3C1-4E5C-AEFE-AB642FF67020}" dt="2024-09-30T22:50:16.056" v="2026" actId="1076"/>
          <ac:spMkLst>
            <pc:docMk/>
            <pc:sldMk cId="3684025380" sldId="267"/>
            <ac:spMk id="22" creationId="{71BC57B9-D4DB-7231-E752-F9B1B9FF84E1}"/>
          </ac:spMkLst>
        </pc:spChg>
        <pc:spChg chg="mod">
          <ac:chgData name="Paul Alexander David Contreras Correa" userId="46ab78b9-50f5-4332-9c68-f020638a5c93" providerId="ADAL" clId="{D8B6832C-C3C1-4E5C-AEFE-AB642FF67020}" dt="2024-09-30T21:32:43.462" v="1055" actId="14100"/>
          <ac:spMkLst>
            <pc:docMk/>
            <pc:sldMk cId="3684025380" sldId="267"/>
            <ac:spMk id="23" creationId="{3AE7D3B3-1F75-0ABE-32D6-EEC12C64CEB1}"/>
          </ac:spMkLst>
        </pc:spChg>
        <pc:spChg chg="add mod">
          <ac:chgData name="Paul Alexander David Contreras Correa" userId="46ab78b9-50f5-4332-9c68-f020638a5c93" providerId="ADAL" clId="{D8B6832C-C3C1-4E5C-AEFE-AB642FF67020}" dt="2024-09-30T21:32:36.149" v="1051" actId="1076"/>
          <ac:spMkLst>
            <pc:docMk/>
            <pc:sldMk cId="3684025380" sldId="267"/>
            <ac:spMk id="36" creationId="{3B3C024E-3A68-4C6E-A8B5-1516E7F31AF3}"/>
          </ac:spMkLst>
        </pc:spChg>
        <pc:spChg chg="add mod">
          <ac:chgData name="Paul Alexander David Contreras Correa" userId="46ab78b9-50f5-4332-9c68-f020638a5c93" providerId="ADAL" clId="{D8B6832C-C3C1-4E5C-AEFE-AB642FF67020}" dt="2024-09-30T22:50:25.579" v="2028" actId="14100"/>
          <ac:spMkLst>
            <pc:docMk/>
            <pc:sldMk cId="3684025380" sldId="267"/>
            <ac:spMk id="37" creationId="{83FF34CA-679E-0F8B-B712-592F99DE8D3C}"/>
          </ac:spMkLst>
        </pc:spChg>
        <pc:spChg chg="del mod">
          <ac:chgData name="Paul Alexander David Contreras Correa" userId="46ab78b9-50f5-4332-9c68-f020638a5c93" providerId="ADAL" clId="{D8B6832C-C3C1-4E5C-AEFE-AB642FF67020}" dt="2024-09-30T20:47:36.050" v="409" actId="478"/>
          <ac:spMkLst>
            <pc:docMk/>
            <pc:sldMk cId="3684025380" sldId="267"/>
            <ac:spMk id="15362" creationId="{00000000-0000-0000-0000-000000000000}"/>
          </ac:spMkLst>
        </pc:spChg>
        <pc:graphicFrameChg chg="add mod ord modGraphic">
          <ac:chgData name="Paul Alexander David Contreras Correa" userId="46ab78b9-50f5-4332-9c68-f020638a5c93" providerId="ADAL" clId="{D8B6832C-C3C1-4E5C-AEFE-AB642FF67020}" dt="2024-09-30T21:01:12.219" v="659" actId="1076"/>
          <ac:graphicFrameMkLst>
            <pc:docMk/>
            <pc:sldMk cId="3684025380" sldId="267"/>
            <ac:graphicFrameMk id="5" creationId="{8B1A3AE8-22B1-CA7C-95A6-4EB3B42B63CE}"/>
          </ac:graphicFrameMkLst>
        </pc:graphicFrameChg>
        <pc:graphicFrameChg chg="mod modGraphic">
          <ac:chgData name="Paul Alexander David Contreras Correa" userId="46ab78b9-50f5-4332-9c68-f020638a5c93" providerId="ADAL" clId="{D8B6832C-C3C1-4E5C-AEFE-AB642FF67020}" dt="2024-09-30T21:16:19.455" v="727" actId="1076"/>
          <ac:graphicFrameMkLst>
            <pc:docMk/>
            <pc:sldMk cId="3684025380" sldId="267"/>
            <ac:graphicFrameMk id="8" creationId="{1FF35FEB-F967-3B1A-D618-5751806EA8AE}"/>
          </ac:graphicFrameMkLst>
        </pc:graphicFrameChg>
        <pc:graphicFrameChg chg="mod modGraphic">
          <ac:chgData name="Paul Alexander David Contreras Correa" userId="46ab78b9-50f5-4332-9c68-f020638a5c93" providerId="ADAL" clId="{D8B6832C-C3C1-4E5C-AEFE-AB642FF67020}" dt="2024-09-30T21:16:13.924" v="726" actId="1076"/>
          <ac:graphicFrameMkLst>
            <pc:docMk/>
            <pc:sldMk cId="3684025380" sldId="267"/>
            <ac:graphicFrameMk id="9" creationId="{67374114-E8EC-8906-6A34-3E477931FD4B}"/>
          </ac:graphicFrameMkLst>
        </pc:graphicFrameChg>
        <pc:graphicFrameChg chg="mod modGraphic">
          <ac:chgData name="Paul Alexander David Contreras Correa" userId="46ab78b9-50f5-4332-9c68-f020638a5c93" providerId="ADAL" clId="{D8B6832C-C3C1-4E5C-AEFE-AB642FF67020}" dt="2024-09-30T21:30:02.987" v="1035" actId="1076"/>
          <ac:graphicFrameMkLst>
            <pc:docMk/>
            <pc:sldMk cId="3684025380" sldId="267"/>
            <ac:graphicFrameMk id="11" creationId="{D0D7BC86-6732-AE76-A06B-F12103CDDD6A}"/>
          </ac:graphicFrameMkLst>
        </pc:graphicFrameChg>
        <pc:cxnChg chg="add mod">
          <ac:chgData name="Paul Alexander David Contreras Correa" userId="46ab78b9-50f5-4332-9c68-f020638a5c93" providerId="ADAL" clId="{D8B6832C-C3C1-4E5C-AEFE-AB642FF67020}" dt="2024-09-30T22:38:08.299" v="1524" actId="208"/>
          <ac:cxnSpMkLst>
            <pc:docMk/>
            <pc:sldMk cId="3684025380" sldId="267"/>
            <ac:cxnSpMk id="24" creationId="{572C8E29-4D57-FDCF-53A2-4BA078BDFE7A}"/>
          </ac:cxnSpMkLst>
        </pc:cxnChg>
        <pc:cxnChg chg="add mod">
          <ac:chgData name="Paul Alexander David Contreras Correa" userId="46ab78b9-50f5-4332-9c68-f020638a5c93" providerId="ADAL" clId="{D8B6832C-C3C1-4E5C-AEFE-AB642FF67020}" dt="2024-09-30T22:38:08.299" v="1524" actId="208"/>
          <ac:cxnSpMkLst>
            <pc:docMk/>
            <pc:sldMk cId="3684025380" sldId="267"/>
            <ac:cxnSpMk id="25" creationId="{CC168C22-A297-22B1-D031-495653A6EC87}"/>
          </ac:cxnSpMkLst>
        </pc:cxnChg>
        <pc:cxnChg chg="add mod">
          <ac:chgData name="Paul Alexander David Contreras Correa" userId="46ab78b9-50f5-4332-9c68-f020638a5c93" providerId="ADAL" clId="{D8B6832C-C3C1-4E5C-AEFE-AB642FF67020}" dt="2024-09-30T22:38:08.299" v="1524" actId="208"/>
          <ac:cxnSpMkLst>
            <pc:docMk/>
            <pc:sldMk cId="3684025380" sldId="267"/>
            <ac:cxnSpMk id="28" creationId="{511557E4-0925-603E-85BC-4A4267DD668B}"/>
          </ac:cxnSpMkLst>
        </pc:cxnChg>
        <pc:cxnChg chg="add del mod">
          <ac:chgData name="Paul Alexander David Contreras Correa" userId="46ab78b9-50f5-4332-9c68-f020638a5c93" providerId="ADAL" clId="{D8B6832C-C3C1-4E5C-AEFE-AB642FF67020}" dt="2024-10-01T01:38:26.920" v="4080" actId="478"/>
          <ac:cxnSpMkLst>
            <pc:docMk/>
            <pc:sldMk cId="3684025380" sldId="267"/>
            <ac:cxnSpMk id="38" creationId="{DE3F3900-475A-A8E9-C47C-8C26765D24C6}"/>
          </ac:cxnSpMkLst>
        </pc:cxnChg>
      </pc:sldChg>
      <pc:sldChg chg="addSp delSp modSp add mod modClrScheme delAnim modAnim chgLayout">
        <pc:chgData name="Paul Alexander David Contreras Correa" userId="46ab78b9-50f5-4332-9c68-f020638a5c93" providerId="ADAL" clId="{D8B6832C-C3C1-4E5C-AEFE-AB642FF67020}" dt="2024-09-30T21:28:36.107" v="1013"/>
        <pc:sldMkLst>
          <pc:docMk/>
          <pc:sldMk cId="1722211071" sldId="268"/>
        </pc:sldMkLst>
        <pc:spChg chg="mod ord">
          <ac:chgData name="Paul Alexander David Contreras Correa" userId="46ab78b9-50f5-4332-9c68-f020638a5c93" providerId="ADAL" clId="{D8B6832C-C3C1-4E5C-AEFE-AB642FF67020}" dt="2024-09-30T21:26:37.893" v="861" actId="700"/>
          <ac:spMkLst>
            <pc:docMk/>
            <pc:sldMk cId="1722211071" sldId="268"/>
            <ac:spMk id="2" creationId="{00000000-0000-0000-0000-000000000000}"/>
          </ac:spMkLst>
        </pc:spChg>
        <pc:spChg chg="add del mod">
          <ac:chgData name="Paul Alexander David Contreras Correa" userId="46ab78b9-50f5-4332-9c68-f020638a5c93" providerId="ADAL" clId="{D8B6832C-C3C1-4E5C-AEFE-AB642FF67020}" dt="2024-09-30T21:26:22.204" v="857" actId="478"/>
          <ac:spMkLst>
            <pc:docMk/>
            <pc:sldMk cId="1722211071" sldId="268"/>
            <ac:spMk id="5" creationId="{9A359E00-8B5F-277F-01CF-2E28C85419E5}"/>
          </ac:spMkLst>
        </pc:spChg>
        <pc:spChg chg="del">
          <ac:chgData name="Paul Alexander David Contreras Correa" userId="46ab78b9-50f5-4332-9c68-f020638a5c93" providerId="ADAL" clId="{D8B6832C-C3C1-4E5C-AEFE-AB642FF67020}" dt="2024-09-30T21:26:19.997" v="856" actId="478"/>
          <ac:spMkLst>
            <pc:docMk/>
            <pc:sldMk cId="1722211071" sldId="268"/>
            <ac:spMk id="7" creationId="{8B36C5A1-2182-CA4A-48E8-BCD99663AC3C}"/>
          </ac:spMkLst>
        </pc:spChg>
        <pc:spChg chg="add del mod ord">
          <ac:chgData name="Paul Alexander David Contreras Correa" userId="46ab78b9-50f5-4332-9c68-f020638a5c93" providerId="ADAL" clId="{D8B6832C-C3C1-4E5C-AEFE-AB642FF67020}" dt="2024-09-30T21:26:32.447" v="860" actId="700"/>
          <ac:spMkLst>
            <pc:docMk/>
            <pc:sldMk cId="1722211071" sldId="268"/>
            <ac:spMk id="8" creationId="{C5F91DC2-64D0-7CCC-7E78-44B17633046A}"/>
          </ac:spMkLst>
        </pc:spChg>
        <pc:spChg chg="add del mod ord">
          <ac:chgData name="Paul Alexander David Contreras Correa" userId="46ab78b9-50f5-4332-9c68-f020638a5c93" providerId="ADAL" clId="{D8B6832C-C3C1-4E5C-AEFE-AB642FF67020}" dt="2024-09-30T21:26:42.703" v="862" actId="478"/>
          <ac:spMkLst>
            <pc:docMk/>
            <pc:sldMk cId="1722211071" sldId="268"/>
            <ac:spMk id="9" creationId="{03EFD356-C34E-2D62-087B-151090ABAE12}"/>
          </ac:spMkLst>
        </pc:spChg>
        <pc:spChg chg="del">
          <ac:chgData name="Paul Alexander David Contreras Correa" userId="46ab78b9-50f5-4332-9c68-f020638a5c93" providerId="ADAL" clId="{D8B6832C-C3C1-4E5C-AEFE-AB642FF67020}" dt="2024-09-30T21:26:24.203" v="858" actId="478"/>
          <ac:spMkLst>
            <pc:docMk/>
            <pc:sldMk cId="1722211071" sldId="268"/>
            <ac:spMk id="10" creationId="{24A4757F-FDD5-C381-E287-870DC1128F9E}"/>
          </ac:spMkLst>
        </pc:spChg>
        <pc:spChg chg="add mod">
          <ac:chgData name="Paul Alexander David Contreras Correa" userId="46ab78b9-50f5-4332-9c68-f020638a5c93" providerId="ADAL" clId="{D8B6832C-C3C1-4E5C-AEFE-AB642FF67020}" dt="2024-09-30T21:27:59.713" v="1012" actId="403"/>
          <ac:spMkLst>
            <pc:docMk/>
            <pc:sldMk cId="1722211071" sldId="268"/>
            <ac:spMk id="11" creationId="{6D8C788A-CE97-30AB-3609-61D6E9C3EC12}"/>
          </ac:spMkLst>
        </pc:spChg>
        <pc:spChg chg="del">
          <ac:chgData name="Paul Alexander David Contreras Correa" userId="46ab78b9-50f5-4332-9c68-f020638a5c93" providerId="ADAL" clId="{D8B6832C-C3C1-4E5C-AEFE-AB642FF67020}" dt="2024-09-30T21:26:19.997" v="856" actId="478"/>
          <ac:spMkLst>
            <pc:docMk/>
            <pc:sldMk cId="1722211071" sldId="268"/>
            <ac:spMk id="15362" creationId="{00000000-0000-0000-0000-000000000000}"/>
          </ac:spMkLst>
        </pc:spChg>
        <pc:picChg chg="del">
          <ac:chgData name="Paul Alexander David Contreras Correa" userId="46ab78b9-50f5-4332-9c68-f020638a5c93" providerId="ADAL" clId="{D8B6832C-C3C1-4E5C-AEFE-AB642FF67020}" dt="2024-09-30T21:26:19.997" v="856" actId="478"/>
          <ac:picMkLst>
            <pc:docMk/>
            <pc:sldMk cId="1722211071" sldId="268"/>
            <ac:picMk id="4" creationId="{B30A3C97-A206-BE48-BFFB-332CF8585915}"/>
          </ac:picMkLst>
        </pc:picChg>
        <pc:picChg chg="del">
          <ac:chgData name="Paul Alexander David Contreras Correa" userId="46ab78b9-50f5-4332-9c68-f020638a5c93" providerId="ADAL" clId="{D8B6832C-C3C1-4E5C-AEFE-AB642FF67020}" dt="2024-09-30T21:26:19.997" v="856" actId="478"/>
          <ac:picMkLst>
            <pc:docMk/>
            <pc:sldMk cId="1722211071" sldId="268"/>
            <ac:picMk id="6" creationId="{F1B70162-D206-40F1-5DB3-251D678C3F7D}"/>
          </ac:picMkLst>
        </pc:picChg>
      </pc:sldChg>
      <pc:sldChg chg="addSp delSp modSp add del mod delAnim modAnim">
        <pc:chgData name="Paul Alexander David Contreras Correa" userId="46ab78b9-50f5-4332-9c68-f020638a5c93" providerId="ADAL" clId="{D8B6832C-C3C1-4E5C-AEFE-AB642FF67020}" dt="2024-09-30T22:10:11.823" v="1086" actId="47"/>
        <pc:sldMkLst>
          <pc:docMk/>
          <pc:sldMk cId="3863035670" sldId="269"/>
        </pc:sldMkLst>
        <pc:spChg chg="mod">
          <ac:chgData name="Paul Alexander David Contreras Correa" userId="46ab78b9-50f5-4332-9c68-f020638a5c93" providerId="ADAL" clId="{D8B6832C-C3C1-4E5C-AEFE-AB642FF67020}" dt="2024-09-30T22:06:53.218" v="1079" actId="20577"/>
          <ac:spMkLst>
            <pc:docMk/>
            <pc:sldMk cId="3863035670" sldId="269"/>
            <ac:spMk id="2" creationId="{00000000-0000-0000-0000-000000000000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07:05.517" v="1081" actId="478"/>
          <ac:spMkLst>
            <pc:docMk/>
            <pc:sldMk cId="3863035670" sldId="269"/>
            <ac:spMk id="4" creationId="{BA9F6DC6-EEB5-2EAE-3E87-6136AF80143E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6" creationId="{0E78360F-DFD5-DD0C-31D2-AE4183EEDCF6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7" creationId="{01C0F54C-D8C9-0368-70D2-3088B4BC8E31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10:01.287" v="1084" actId="478"/>
          <ac:spMkLst>
            <pc:docMk/>
            <pc:sldMk cId="3863035670" sldId="269"/>
            <ac:spMk id="10" creationId="{65199932-CEF8-C083-8BB4-8F9195DB4347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2" creationId="{A182440D-C82F-9647-76A9-066AD5E73A5A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3" creationId="{4D8CDC81-A336-15CE-7530-01A2B744C5DF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4" creationId="{6E35569F-9693-A5E1-8580-8935E7E05391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5" creationId="{21537530-E3A9-0FB7-63E2-1FCA7CD845BB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6" creationId="{E4FA94F9-78F7-12CF-5ACC-2DB2D144C324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7" creationId="{D8A86C17-2DB7-1205-6396-D255AF7F2580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8" creationId="{249D5FBD-03E7-34DF-630D-C00966802288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19" creationId="{84E1B0FA-FCFD-0E40-D09F-30E2C7290672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22" creationId="{71BC57B9-D4DB-7231-E752-F9B1B9FF84E1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23" creationId="{3AE7D3B3-1F75-0ABE-32D6-EEC12C64CEB1}"/>
          </ac:spMkLst>
        </pc:spChg>
        <pc:spChg chg="del">
          <ac:chgData name="Paul Alexander David Contreras Correa" userId="46ab78b9-50f5-4332-9c68-f020638a5c93" providerId="ADAL" clId="{D8B6832C-C3C1-4E5C-AEFE-AB642FF67020}" dt="2024-09-30T22:06:48.339" v="1063" actId="478"/>
          <ac:spMkLst>
            <pc:docMk/>
            <pc:sldMk cId="3863035670" sldId="269"/>
            <ac:spMk id="36" creationId="{3B3C024E-3A68-4C6E-A8B5-1516E7F31AF3}"/>
          </ac:spMkLst>
        </pc:spChg>
        <pc:graphicFrameChg chg="del">
          <ac:chgData name="Paul Alexander David Contreras Correa" userId="46ab78b9-50f5-4332-9c68-f020638a5c93" providerId="ADAL" clId="{D8B6832C-C3C1-4E5C-AEFE-AB642FF67020}" dt="2024-09-30T22:06:48.339" v="1063" actId="478"/>
          <ac:graphicFrameMkLst>
            <pc:docMk/>
            <pc:sldMk cId="3863035670" sldId="269"/>
            <ac:graphicFrameMk id="5" creationId="{8B1A3AE8-22B1-CA7C-95A6-4EB3B42B63CE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22:06:48.339" v="1063" actId="478"/>
          <ac:graphicFrameMkLst>
            <pc:docMk/>
            <pc:sldMk cId="3863035670" sldId="269"/>
            <ac:graphicFrameMk id="8" creationId="{1FF35FEB-F967-3B1A-D618-5751806EA8AE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22:06:48.339" v="1063" actId="478"/>
          <ac:graphicFrameMkLst>
            <pc:docMk/>
            <pc:sldMk cId="3863035670" sldId="269"/>
            <ac:graphicFrameMk id="9" creationId="{67374114-E8EC-8906-6A34-3E477931FD4B}"/>
          </ac:graphicFrameMkLst>
        </pc:graphicFrameChg>
        <pc:graphicFrameChg chg="del">
          <ac:chgData name="Paul Alexander David Contreras Correa" userId="46ab78b9-50f5-4332-9c68-f020638a5c93" providerId="ADAL" clId="{D8B6832C-C3C1-4E5C-AEFE-AB642FF67020}" dt="2024-09-30T22:06:48.339" v="1063" actId="478"/>
          <ac:graphicFrameMkLst>
            <pc:docMk/>
            <pc:sldMk cId="3863035670" sldId="269"/>
            <ac:graphicFrameMk id="11" creationId="{D0D7BC86-6732-AE76-A06B-F12103CDDD6A}"/>
          </ac:graphicFrameMkLst>
        </pc:graphicFrameChg>
        <pc:cxnChg chg="del">
          <ac:chgData name="Paul Alexander David Contreras Correa" userId="46ab78b9-50f5-4332-9c68-f020638a5c93" providerId="ADAL" clId="{D8B6832C-C3C1-4E5C-AEFE-AB642FF67020}" dt="2024-09-30T22:06:48.339" v="1063" actId="478"/>
          <ac:cxnSpMkLst>
            <pc:docMk/>
            <pc:sldMk cId="3863035670" sldId="269"/>
            <ac:cxnSpMk id="24" creationId="{572C8E29-4D57-FDCF-53A2-4BA078BDFE7A}"/>
          </ac:cxnSpMkLst>
        </pc:cxnChg>
        <pc:cxnChg chg="del">
          <ac:chgData name="Paul Alexander David Contreras Correa" userId="46ab78b9-50f5-4332-9c68-f020638a5c93" providerId="ADAL" clId="{D8B6832C-C3C1-4E5C-AEFE-AB642FF67020}" dt="2024-09-30T22:06:48.339" v="1063" actId="478"/>
          <ac:cxnSpMkLst>
            <pc:docMk/>
            <pc:sldMk cId="3863035670" sldId="269"/>
            <ac:cxnSpMk id="25" creationId="{CC168C22-A297-22B1-D031-495653A6EC87}"/>
          </ac:cxnSpMkLst>
        </pc:cxnChg>
        <pc:cxnChg chg="del">
          <ac:chgData name="Paul Alexander David Contreras Correa" userId="46ab78b9-50f5-4332-9c68-f020638a5c93" providerId="ADAL" clId="{D8B6832C-C3C1-4E5C-AEFE-AB642FF67020}" dt="2024-09-30T22:06:48.339" v="1063" actId="478"/>
          <ac:cxnSpMkLst>
            <pc:docMk/>
            <pc:sldMk cId="3863035670" sldId="269"/>
            <ac:cxnSpMk id="28" creationId="{511557E4-0925-603E-85BC-4A4267DD668B}"/>
          </ac:cxnSpMkLst>
        </pc:cxnChg>
      </pc:sldChg>
      <pc:sldChg chg="modSp add del mod modAnim">
        <pc:chgData name="Paul Alexander David Contreras Correa" userId="46ab78b9-50f5-4332-9c68-f020638a5c93" providerId="ADAL" clId="{D8B6832C-C3C1-4E5C-AEFE-AB642FF67020}" dt="2024-09-30T22:11:44.808" v="1094" actId="47"/>
        <pc:sldMkLst>
          <pc:docMk/>
          <pc:sldMk cId="2424254503" sldId="270"/>
        </pc:sldMkLst>
        <pc:spChg chg="mod">
          <ac:chgData name="Paul Alexander David Contreras Correa" userId="46ab78b9-50f5-4332-9c68-f020638a5c93" providerId="ADAL" clId="{D8B6832C-C3C1-4E5C-AEFE-AB642FF67020}" dt="2024-09-30T22:10:14.251" v="1087"/>
          <ac:spMkLst>
            <pc:docMk/>
            <pc:sldMk cId="2424254503" sldId="270"/>
            <ac:spMk id="2" creationId="{00000000-0000-0000-0000-000000000000}"/>
          </ac:spMkLst>
        </pc:spChg>
      </pc:sldChg>
      <pc:sldChg chg="addSp delSp modSp add mod">
        <pc:chgData name="Paul Alexander David Contreras Correa" userId="46ab78b9-50f5-4332-9c68-f020638a5c93" providerId="ADAL" clId="{D8B6832C-C3C1-4E5C-AEFE-AB642FF67020}" dt="2024-10-01T01:42:01.794" v="4119" actId="20577"/>
        <pc:sldMkLst>
          <pc:docMk/>
          <pc:sldMk cId="349113930" sldId="271"/>
        </pc:sldMkLst>
        <pc:spChg chg="mod">
          <ac:chgData name="Paul Alexander David Contreras Correa" userId="46ab78b9-50f5-4332-9c68-f020638a5c93" providerId="ADAL" clId="{D8B6832C-C3C1-4E5C-AEFE-AB642FF67020}" dt="2024-09-30T22:12:30.729" v="1099" actId="255"/>
          <ac:spMkLst>
            <pc:docMk/>
            <pc:sldMk cId="349113930" sldId="271"/>
            <ac:spMk id="2" creationId="{00000000-0000-0000-0000-000000000000}"/>
          </ac:spMkLst>
        </pc:spChg>
        <pc:spChg chg="add del mod">
          <ac:chgData name="Paul Alexander David Contreras Correa" userId="46ab78b9-50f5-4332-9c68-f020638a5c93" providerId="ADAL" clId="{D8B6832C-C3C1-4E5C-AEFE-AB642FF67020}" dt="2024-09-30T22:19:19.360" v="1124" actId="21"/>
          <ac:spMkLst>
            <pc:docMk/>
            <pc:sldMk cId="349113930" sldId="271"/>
            <ac:spMk id="3" creationId="{705ED602-644A-C393-DDAD-1CFE9CB90E42}"/>
          </ac:spMkLst>
        </pc:spChg>
        <pc:spChg chg="mod">
          <ac:chgData name="Paul Alexander David Contreras Correa" userId="46ab78b9-50f5-4332-9c68-f020638a5c93" providerId="ADAL" clId="{D8B6832C-C3C1-4E5C-AEFE-AB642FF67020}" dt="2024-10-01T01:42:01.794" v="4119" actId="20577"/>
          <ac:spMkLst>
            <pc:docMk/>
            <pc:sldMk cId="349113930" sldId="271"/>
            <ac:spMk id="15362" creationId="{00000000-0000-0000-0000-000000000000}"/>
          </ac:spMkLst>
        </pc:spChg>
      </pc:sldChg>
      <pc:sldChg chg="addSp delSp modSp add mod delAnim modAnim modNotesTx">
        <pc:chgData name="Paul Alexander David Contreras Correa" userId="46ab78b9-50f5-4332-9c68-f020638a5c93" providerId="ADAL" clId="{D8B6832C-C3C1-4E5C-AEFE-AB642FF67020}" dt="2024-10-01T01:33:47.123" v="4077" actId="20577"/>
        <pc:sldMkLst>
          <pc:docMk/>
          <pc:sldMk cId="34713957" sldId="272"/>
        </pc:sldMkLst>
        <pc:spChg chg="add mod">
          <ac:chgData name="Paul Alexander David Contreras Correa" userId="46ab78b9-50f5-4332-9c68-f020638a5c93" providerId="ADAL" clId="{D8B6832C-C3C1-4E5C-AEFE-AB642FF67020}" dt="2024-09-30T22:42:54.103" v="1688" actId="20577"/>
          <ac:spMkLst>
            <pc:docMk/>
            <pc:sldMk cId="34713957" sldId="272"/>
            <ac:spMk id="2" creationId="{69DFE6F2-B114-A017-45D2-58CD7FF3A585}"/>
          </ac:spMkLst>
        </pc:spChg>
        <pc:spChg chg="del">
          <ac:chgData name="Paul Alexander David Contreras Correa" userId="46ab78b9-50f5-4332-9c68-f020638a5c93" providerId="ADAL" clId="{D8B6832C-C3C1-4E5C-AEFE-AB642FF67020}" dt="2024-09-30T22:24:24.537" v="1211" actId="478"/>
          <ac:spMkLst>
            <pc:docMk/>
            <pc:sldMk cId="34713957" sldId="272"/>
            <ac:spMk id="3" creationId="{67EA180D-83EC-7A06-3367-EAED06B32F99}"/>
          </ac:spMkLst>
        </pc:spChg>
        <pc:spChg chg="del">
          <ac:chgData name="Paul Alexander David Contreras Correa" userId="46ab78b9-50f5-4332-9c68-f020638a5c93" providerId="ADAL" clId="{D8B6832C-C3C1-4E5C-AEFE-AB642FF67020}" dt="2024-09-30T22:24:24.537" v="1211" actId="478"/>
          <ac:spMkLst>
            <pc:docMk/>
            <pc:sldMk cId="34713957" sldId="272"/>
            <ac:spMk id="6" creationId="{DDD03455-C115-2CC1-E481-89C355179D1F}"/>
          </ac:spMkLst>
        </pc:spChg>
        <pc:spChg chg="mod">
          <ac:chgData name="Paul Alexander David Contreras Correa" userId="46ab78b9-50f5-4332-9c68-f020638a5c93" providerId="ADAL" clId="{D8B6832C-C3C1-4E5C-AEFE-AB642FF67020}" dt="2024-10-01T01:33:47.123" v="4077" actId="20577"/>
          <ac:spMkLst>
            <pc:docMk/>
            <pc:sldMk cId="34713957" sldId="272"/>
            <ac:spMk id="20" creationId="{705ED602-644A-C393-DDAD-1CFE9CB90E42}"/>
          </ac:spMkLst>
        </pc:spChg>
        <pc:picChg chg="del">
          <ac:chgData name="Paul Alexander David Contreras Correa" userId="46ab78b9-50f5-4332-9c68-f020638a5c93" providerId="ADAL" clId="{D8B6832C-C3C1-4E5C-AEFE-AB642FF67020}" dt="2024-09-30T22:24:24.537" v="1211" actId="478"/>
          <ac:picMkLst>
            <pc:docMk/>
            <pc:sldMk cId="34713957" sldId="272"/>
            <ac:picMk id="4" creationId="{3EC911CF-14C7-13A9-915F-08933CFFFE38}"/>
          </ac:picMkLst>
        </pc:picChg>
        <pc:picChg chg="del">
          <ac:chgData name="Paul Alexander David Contreras Correa" userId="46ab78b9-50f5-4332-9c68-f020638a5c93" providerId="ADAL" clId="{D8B6832C-C3C1-4E5C-AEFE-AB642FF67020}" dt="2024-09-30T22:24:24.537" v="1211" actId="478"/>
          <ac:picMkLst>
            <pc:docMk/>
            <pc:sldMk cId="34713957" sldId="272"/>
            <ac:picMk id="5" creationId="{2FFCF5A2-94B1-4DF3-7939-1FB6CE277D4A}"/>
          </ac:picMkLst>
        </pc:picChg>
      </pc:sldChg>
      <pc:sldChg chg="addSp modSp add mod ord modAnim modNotesTx">
        <pc:chgData name="Paul Alexander David Contreras Correa" userId="46ab78b9-50f5-4332-9c68-f020638a5c93" providerId="ADAL" clId="{D8B6832C-C3C1-4E5C-AEFE-AB642FF67020}" dt="2024-10-01T01:45:42.254" v="4179" actId="1038"/>
        <pc:sldMkLst>
          <pc:docMk/>
          <pc:sldMk cId="1485153125" sldId="273"/>
        </pc:sldMkLst>
        <pc:spChg chg="mod">
          <ac:chgData name="Paul Alexander David Contreras Correa" userId="46ab78b9-50f5-4332-9c68-f020638a5c93" providerId="ADAL" clId="{D8B6832C-C3C1-4E5C-AEFE-AB642FF67020}" dt="2024-10-01T00:35:23.319" v="3745" actId="20577"/>
          <ac:spMkLst>
            <pc:docMk/>
            <pc:sldMk cId="1485153125" sldId="273"/>
            <ac:spMk id="2" creationId="{00000000-0000-0000-0000-000000000000}"/>
          </ac:spMkLst>
        </pc:spChg>
        <pc:spChg chg="add mod">
          <ac:chgData name="Paul Alexander David Contreras Correa" userId="46ab78b9-50f5-4332-9c68-f020638a5c93" providerId="ADAL" clId="{D8B6832C-C3C1-4E5C-AEFE-AB642FF67020}" dt="2024-10-01T01:45:42.254" v="4179" actId="1038"/>
          <ac:spMkLst>
            <pc:docMk/>
            <pc:sldMk cId="1485153125" sldId="273"/>
            <ac:spMk id="3" creationId="{9C6CE840-0A07-88C2-58DC-E9FC138FE707}"/>
          </ac:spMkLst>
        </pc:spChg>
        <pc:spChg chg="add mod">
          <ac:chgData name="Paul Alexander David Contreras Correa" userId="46ab78b9-50f5-4332-9c68-f020638a5c93" providerId="ADAL" clId="{D8B6832C-C3C1-4E5C-AEFE-AB642FF67020}" dt="2024-10-01T00:37:26.012" v="3820" actId="113"/>
          <ac:spMkLst>
            <pc:docMk/>
            <pc:sldMk cId="1485153125" sldId="273"/>
            <ac:spMk id="4" creationId="{FE8CDA9D-8CF3-149F-AF1D-00492E0912CB}"/>
          </ac:spMkLst>
        </pc:spChg>
        <pc:spChg chg="mod">
          <ac:chgData name="Paul Alexander David Contreras Correa" userId="46ab78b9-50f5-4332-9c68-f020638a5c93" providerId="ADAL" clId="{D8B6832C-C3C1-4E5C-AEFE-AB642FF67020}" dt="2024-10-01T01:45:40.080" v="4177" actId="1038"/>
          <ac:spMkLst>
            <pc:docMk/>
            <pc:sldMk cId="1485153125" sldId="273"/>
            <ac:spMk id="15362" creationId="{00000000-0000-0000-0000-000000000000}"/>
          </ac:spMkLst>
        </pc:spChg>
      </pc:sldChg>
      <pc:sldChg chg="addSp modSp add">
        <pc:chgData name="Paul Alexander David Contreras Correa" userId="46ab78b9-50f5-4332-9c68-f020638a5c93" providerId="ADAL" clId="{D8B6832C-C3C1-4E5C-AEFE-AB642FF67020}" dt="2024-10-01T01:53:08.700" v="4182"/>
        <pc:sldMkLst>
          <pc:docMk/>
          <pc:sldMk cId="1756622737" sldId="274"/>
        </pc:sldMkLst>
        <pc:spChg chg="add mod">
          <ac:chgData name="Paul Alexander David Contreras Correa" userId="46ab78b9-50f5-4332-9c68-f020638a5c93" providerId="ADAL" clId="{D8B6832C-C3C1-4E5C-AEFE-AB642FF67020}" dt="2024-10-01T01:53:08.700" v="4182"/>
          <ac:spMkLst>
            <pc:docMk/>
            <pc:sldMk cId="1756622737" sldId="274"/>
            <ac:spMk id="4" creationId="{8550A581-E253-F330-9D22-489CB437B8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5F542-C4CD-4FFB-81A1-D3A748D68677}" type="datetimeFigureOut">
              <a:rPr lang="es-CL" smtClean="0"/>
              <a:t>20-12-2024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D0134-7706-4F62-BA68-074CDB51DEC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76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05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A633B-06DF-C069-965F-EA3A8E50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FB88B-2C37-0740-E098-F8FFDEE91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B88D2-2B19-EC12-C1AE-883DB8C81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4AA9-0247-0992-2926-4B2DCE679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966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F382-F210-68D8-AE01-CB838177B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953BC-B5A1-12FB-B628-2FB7F3AB6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30F4D-B889-7D84-E0C0-20B9286AF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s-CL" sz="1200" dirty="0"/>
              <a:t>Pre procesado que consta de cargar documentos, realizar </a:t>
            </a:r>
            <a:r>
              <a:rPr lang="es-CL" altLang="es-CL" sz="1200" dirty="0" err="1"/>
              <a:t>chunking</a:t>
            </a:r>
            <a:r>
              <a:rPr lang="es-CL" altLang="es-CL" sz="1200" dirty="0"/>
              <a:t>, crear </a:t>
            </a:r>
            <a:r>
              <a:rPr lang="es-CL" altLang="es-CL" sz="1200" dirty="0" err="1"/>
              <a:t>embeddings</a:t>
            </a:r>
            <a:r>
              <a:rPr lang="es-CL" altLang="es-CL" sz="1200" dirty="0"/>
              <a:t> e indexación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4D9E7-9C7D-C1B7-91F8-F29C68FEA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342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6461A-E6E9-C40E-2891-416FF5EC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B2636-43B6-B488-B046-5F97BA127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09B94-32A6-EAEB-9440-67EB00837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s-CL" sz="1200" dirty="0"/>
              <a:t>Métricas obtenidas con 10 </a:t>
            </a:r>
            <a:r>
              <a:rPr lang="es-CL" altLang="es-CL" sz="1200" dirty="0" err="1"/>
              <a:t>samples</a:t>
            </a:r>
            <a:endParaRPr lang="es-CL" altLang="es-C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E3E3-7A77-81EA-FA28-E22B0C27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255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ahora una pequeña demo, aquí Fernando, cuando quieras puedes tomar la pantalla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0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344D4-6D3F-619F-9175-ADB4EB64E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37044-62ED-97CE-8E14-58269A75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70928-4212-080B-635D-AF4BBC386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02B1-2194-1575-BFB0-C7A2E5B8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32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9CF7-2C99-C818-5165-1B09946C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CC00EC-6422-F401-7E98-9F24EB7AC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89E53-3569-32BD-64A0-D022C94C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9F85-2835-1AA4-C4C0-ACAFD3D11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0134-7706-4F62-BA68-074CDB51DEC2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59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C6F4E-EE6D-48FF-8C89-C3E52569470A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4F7260C-ECD1-5238-7CF9-2FBD621A4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56" y="188640"/>
            <a:ext cx="2976488" cy="11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507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214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3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4729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53438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F250A8C9-A8FC-40F1-8AE7-42C6B2BD3718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86755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03191-749D-4EC6-AFC6-2542374DE322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FD2C9BB-46A8-4EBC-B6E8-F757987F0517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60002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5DE4D-E307-4CEE-A776-C6DECA81F5F0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F546AD-B86D-4F05-92F7-3D3C6A9B592B}" type="slidenum">
              <a:rPr lang="es-ES" altLang="es-CL" smtClean="0"/>
              <a:pPr/>
              <a:t>‹#›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608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F400E-15A0-43B6-AC35-4A44F8778D9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4" name="Imagen 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EC4502-10AC-30BD-5BED-F970CF73E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33EB66-2B2B-44D4-9DB3-C4081602589D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30A8FE7-945C-BE5A-8426-F5F7BA76A0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3863752" y="745917"/>
            <a:ext cx="3535833" cy="14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03B5F-5A20-4670-8C31-6F240C0ED2C8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215D9CD-2181-E09B-F053-196647CA6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4141E-2FB2-4BA6-A043-91221EDD5E47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86B097C-8A1C-CAE2-A134-A727796FF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3" name="Imagen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FF973B3-819D-A4D8-56A4-BA54BDCE67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075AB-BFC9-4398-8833-CC98568979C0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90AF0BA-30B2-33EF-0033-2F6E153E0C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6895F-CACC-470E-8922-75B2293AA294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6" name="Imagen 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B993C96-4C96-75CC-90FC-61EC5A2D86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r="15659"/>
          <a:stretch/>
        </p:blipFill>
        <p:spPr>
          <a:xfrm>
            <a:off x="10632504" y="260648"/>
            <a:ext cx="1418439" cy="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BB9D04-6152-4219-90A3-FA857542213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9976FB-F365-4693-B1EB-AC2BB0FDD0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0"/>
          <a:stretch/>
        </p:blipFill>
        <p:spPr>
          <a:xfrm>
            <a:off x="10448323" y="268477"/>
            <a:ext cx="710029" cy="792088"/>
          </a:xfrm>
          <a:prstGeom prst="rect">
            <a:avLst/>
          </a:prstGeom>
        </p:spPr>
      </p:pic>
      <p:pic>
        <p:nvPicPr>
          <p:cNvPr id="10" name="Picture 2" descr="https://res.cloudinary.com/hrscywv4p/image/upload/c_limit,fl_lossy,h_9000,w_1200,f_auto,q_auto/v1/1227157/logo_MTIG_S-01_rcduqw.png">
            <a:extLst>
              <a:ext uri="{FF2B5EF4-FFF2-40B4-BE49-F238E27FC236}">
                <a16:creationId xmlns:a16="http://schemas.microsoft.com/office/drawing/2014/main" id="{DB60B991-A9B8-4DC4-93ED-68DE18F06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6174128"/>
            <a:ext cx="1224136" cy="46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EBD6A2A-F852-4713-90DA-3E12A262967C}" type="datetimeFigureOut">
              <a:rPr lang="es-ES" smtClean="0"/>
              <a:pPr>
                <a:defRPr/>
              </a:pPr>
              <a:t>20/12/2024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86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43472" y="2144978"/>
            <a:ext cx="9289032" cy="2766287"/>
          </a:xfrm>
        </p:spPr>
        <p:txBody>
          <a:bodyPr/>
          <a:lstStyle/>
          <a:p>
            <a:pPr>
              <a:defRPr/>
            </a:pPr>
            <a:r>
              <a:rPr lang="es-CL" sz="4800" dirty="0"/>
              <a:t>RAG sobre Documentación</a:t>
            </a:r>
            <a:br>
              <a:rPr lang="es-CL" sz="4800" dirty="0"/>
            </a:br>
            <a:r>
              <a:rPr lang="es-CL" sz="4800" dirty="0"/>
              <a:t>Reglamentaria de Alimentos en Chile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C43669C2-7F34-A159-E0FC-BF4C24FB1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4725144"/>
            <a:ext cx="8575582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CL" sz="1600" dirty="0"/>
              <a:t>INF3822-1: Proyecto Aplicado I </a:t>
            </a:r>
            <a:br>
              <a:rPr lang="es-CL" sz="1600" dirty="0"/>
            </a:br>
            <a:r>
              <a:rPr lang="es-CL" sz="1600" dirty="0"/>
              <a:t>Profesor: Karim Pichara </a:t>
            </a:r>
            <a:br>
              <a:rPr lang="es-CL" sz="1600" dirty="0"/>
            </a:br>
            <a:r>
              <a:rPr lang="es-CL" sz="1600" dirty="0"/>
              <a:t>Profesor Auxiliar: José Carlos Caris</a:t>
            </a:r>
            <a:br>
              <a:rPr lang="es-CL" sz="1600" dirty="0"/>
            </a:br>
            <a:br>
              <a:rPr lang="es-CL" sz="1600" dirty="0"/>
            </a:br>
            <a:r>
              <a:rPr lang="es-CL" sz="1600" dirty="0"/>
              <a:t>Grupo 8:</a:t>
            </a:r>
          </a:p>
          <a:p>
            <a:pPr algn="r">
              <a:defRPr/>
            </a:pPr>
            <a:r>
              <a:rPr lang="es-CL" sz="1600" dirty="0"/>
              <a:t>Paul Contreras</a:t>
            </a:r>
          </a:p>
          <a:p>
            <a:pPr algn="r">
              <a:defRPr/>
            </a:pPr>
            <a:r>
              <a:rPr lang="es-CL" sz="1600" dirty="0"/>
              <a:t>Fernando </a:t>
            </a:r>
            <a:r>
              <a:rPr lang="es-CL" sz="1600" dirty="0" err="1"/>
              <a:t>Echiburu</a:t>
            </a:r>
            <a:endParaRPr lang="es-CL" sz="1600" dirty="0"/>
          </a:p>
          <a:p>
            <a:pPr algn="r">
              <a:defRPr/>
            </a:pPr>
            <a:endParaRPr lang="es-CL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1E6D2-3B5B-E908-A388-244E6817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6F51D22-C049-F037-C2E5-2F796492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74425" cy="1400530"/>
          </a:xfrm>
        </p:spPr>
        <p:txBody>
          <a:bodyPr/>
          <a:lstStyle/>
          <a:p>
            <a:pPr>
              <a:defRPr/>
            </a:pPr>
            <a:r>
              <a:rPr lang="es-CL" dirty="0">
                <a:solidFill>
                  <a:schemeClr val="tx1"/>
                </a:solidFill>
              </a:rPr>
              <a:t>Sistema RAG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067871CF-B0EB-08B7-23AD-EDE48697F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1833563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848FC-8D5F-80F2-2C64-FFBA618F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33563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s-CL" dirty="0"/>
              <a:t>Usuario realiza consulta en </a:t>
            </a:r>
            <a:r>
              <a:rPr lang="es-CL" dirty="0" err="1"/>
              <a:t>ChatApp</a:t>
            </a:r>
            <a:r>
              <a:rPr lang="es-CL" dirty="0"/>
              <a:t> (</a:t>
            </a:r>
            <a:r>
              <a:rPr lang="es-CL" dirty="0" err="1"/>
              <a:t>Streamlit</a:t>
            </a:r>
            <a:r>
              <a:rPr lang="es-CL" dirty="0"/>
              <a:t>)</a:t>
            </a:r>
          </a:p>
          <a:p>
            <a:endParaRPr lang="es-CL" dirty="0"/>
          </a:p>
          <a:p>
            <a:r>
              <a:rPr lang="es-CL" dirty="0" err="1"/>
              <a:t>ChatApp</a:t>
            </a:r>
            <a:r>
              <a:rPr lang="es-CL" dirty="0"/>
              <a:t> dirige la consulta al sistema RAG</a:t>
            </a:r>
            <a:br>
              <a:rPr lang="es-CL" dirty="0"/>
            </a:br>
            <a:r>
              <a:rPr lang="es-CL" dirty="0"/>
              <a:t>para ser procesada.</a:t>
            </a:r>
          </a:p>
          <a:p>
            <a:endParaRPr lang="es-CL" dirty="0"/>
          </a:p>
          <a:p>
            <a:r>
              <a:rPr lang="es-CL" dirty="0"/>
              <a:t>RAG procesa consulta y extrae información</a:t>
            </a:r>
            <a:br>
              <a:rPr lang="es-CL" dirty="0"/>
            </a:br>
            <a:r>
              <a:rPr lang="es-CL" dirty="0"/>
              <a:t>relevante. Utilizando el LLM para generar </a:t>
            </a:r>
            <a:br>
              <a:rPr lang="es-CL" dirty="0"/>
            </a:br>
            <a:r>
              <a:rPr lang="es-CL" dirty="0"/>
              <a:t>respuestas coherentes.</a:t>
            </a:r>
          </a:p>
          <a:p>
            <a:endParaRPr lang="es-CL" dirty="0"/>
          </a:p>
          <a:p>
            <a:r>
              <a:rPr lang="es-CL" dirty="0"/>
              <a:t>LLM devuelve la respuesta al </a:t>
            </a:r>
            <a:r>
              <a:rPr lang="es-CL" dirty="0" err="1"/>
              <a:t>ChatApp</a:t>
            </a:r>
            <a:r>
              <a:rPr lang="es-CL" dirty="0"/>
              <a:t> y</a:t>
            </a:r>
            <a:br>
              <a:rPr lang="es-CL" dirty="0"/>
            </a:br>
            <a:r>
              <a:rPr lang="es-CL" dirty="0"/>
              <a:t>es recibida por el usuario</a:t>
            </a:r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95B25-1CC6-4DF7-9BB8-7CF4C8B67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2276872"/>
            <a:ext cx="5716919" cy="35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9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4EF4-D9A5-3188-8997-37E1F6F8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8598361-E1E2-DD1E-E084-49811EB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74425" cy="1400530"/>
          </a:xfrm>
        </p:spPr>
        <p:txBody>
          <a:bodyPr/>
          <a:lstStyle/>
          <a:p>
            <a:pPr>
              <a:defRPr/>
            </a:pPr>
            <a:r>
              <a:rPr lang="es-CL" dirty="0">
                <a:solidFill>
                  <a:schemeClr val="tx1"/>
                </a:solidFill>
              </a:rPr>
              <a:t>Arquitectura RAG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FDBDE128-B793-97A9-DBEF-A6819F683A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1833563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8B562-B327-F4E5-82C5-F26DF44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9D060-10D8-973E-C145-0253DED4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470743"/>
            <a:ext cx="7782179" cy="493453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8B28FC6-AA47-F8C3-56A1-5BB24A721020}"/>
              </a:ext>
            </a:extLst>
          </p:cNvPr>
          <p:cNvSpPr/>
          <p:nvPr/>
        </p:nvSpPr>
        <p:spPr>
          <a:xfrm>
            <a:off x="9379446" y="4764545"/>
            <a:ext cx="821010" cy="3035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48D1E-0C02-7056-A781-15C28A0E70BB}"/>
              </a:ext>
            </a:extLst>
          </p:cNvPr>
          <p:cNvSpPr/>
          <p:nvPr/>
        </p:nvSpPr>
        <p:spPr>
          <a:xfrm>
            <a:off x="10272464" y="4509120"/>
            <a:ext cx="180020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400" dirty="0"/>
              <a:t>Posterior a la presentación se cambia el </a:t>
            </a:r>
            <a:r>
              <a:rPr lang="es-CL" sz="1400" dirty="0" err="1"/>
              <a:t>retriever</a:t>
            </a:r>
            <a:r>
              <a:rPr lang="es-CL" sz="1400" dirty="0"/>
              <a:t> por </a:t>
            </a:r>
            <a:r>
              <a:rPr lang="es-CL" sz="1400" dirty="0" err="1"/>
              <a:t>Rerank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4677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22B-F7FA-C75C-8AB8-8FDE6F0C4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C612AB6-76BC-C2EF-B7D1-60C4DC6E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74425" cy="1400530"/>
          </a:xfrm>
        </p:spPr>
        <p:txBody>
          <a:bodyPr/>
          <a:lstStyle/>
          <a:p>
            <a:pPr>
              <a:defRPr/>
            </a:pPr>
            <a:r>
              <a:rPr lang="es-CL" dirty="0" err="1">
                <a:solidFill>
                  <a:schemeClr val="tx1"/>
                </a:solidFill>
              </a:rPr>
              <a:t>Benchmark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0B1AD302-7924-AC76-66FF-9B8E13574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1833563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5C2B45-9DC6-1767-E881-CA7EA015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71" y="1814309"/>
            <a:ext cx="8946541" cy="4195481"/>
          </a:xfrm>
        </p:spPr>
        <p:txBody>
          <a:bodyPr/>
          <a:lstStyle/>
          <a:p>
            <a:r>
              <a:rPr lang="es-CL" dirty="0"/>
              <a:t>Modelo </a:t>
            </a:r>
            <a:r>
              <a:rPr lang="es-CL" dirty="0" err="1"/>
              <a:t>baseline</a:t>
            </a:r>
            <a:r>
              <a:rPr lang="es-CL" dirty="0"/>
              <a:t> – modelo con </a:t>
            </a:r>
            <a:r>
              <a:rPr lang="es-CL" dirty="0" err="1"/>
              <a:t>retrieval</a:t>
            </a:r>
            <a:r>
              <a:rPr lang="es-CL" dirty="0"/>
              <a:t> </a:t>
            </a:r>
            <a:r>
              <a:rPr lang="es-CL" dirty="0" err="1"/>
              <a:t>Summarization</a:t>
            </a:r>
            <a:r>
              <a:rPr lang="es-CL" dirty="0"/>
              <a:t>: métricas medidas </a:t>
            </a:r>
            <a:r>
              <a:rPr lang="es-CL" dirty="0" err="1"/>
              <a:t>Faithfulness</a:t>
            </a:r>
            <a:r>
              <a:rPr lang="es-CL" dirty="0"/>
              <a:t>, </a:t>
            </a:r>
            <a:r>
              <a:rPr lang="es-CL" dirty="0" err="1"/>
              <a:t>Answer</a:t>
            </a:r>
            <a:r>
              <a:rPr lang="es-CL" dirty="0"/>
              <a:t> </a:t>
            </a:r>
            <a:r>
              <a:rPr lang="es-CL" dirty="0" err="1"/>
              <a:t>relevancy</a:t>
            </a:r>
            <a:r>
              <a:rPr lang="es-CL" dirty="0"/>
              <a:t>, </a:t>
            </a:r>
            <a:r>
              <a:rPr lang="es-CL" dirty="0" err="1"/>
              <a:t>Context</a:t>
            </a:r>
            <a:r>
              <a:rPr lang="es-CL" dirty="0"/>
              <a:t> </a:t>
            </a:r>
            <a:r>
              <a:rPr lang="es-CL" dirty="0" err="1"/>
              <a:t>Recall</a:t>
            </a:r>
            <a:r>
              <a:rPr lang="es-CL" dirty="0"/>
              <a:t>, </a:t>
            </a:r>
            <a:r>
              <a:rPr lang="es-CL" dirty="0" err="1"/>
              <a:t>Context</a:t>
            </a:r>
            <a:r>
              <a:rPr lang="es-CL" dirty="0"/>
              <a:t> precisión.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D9893-00C4-78C7-317A-E73E990A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3" y="3605583"/>
            <a:ext cx="4048125" cy="1809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DAD3B-EAF0-9C00-085D-01FDB641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18" y="2795958"/>
            <a:ext cx="57524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044F-40B6-D453-96B5-F532B4C8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2728735"/>
            <a:ext cx="5616624" cy="1400530"/>
          </a:xfrm>
        </p:spPr>
        <p:txBody>
          <a:bodyPr/>
          <a:lstStyle/>
          <a:p>
            <a:r>
              <a:rPr lang="es-CL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5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4D1C9F-47B1-9532-0EBE-159DD658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ADFBD9A-A840-9507-1D56-E028EC7A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74425" cy="1400530"/>
          </a:xfrm>
        </p:spPr>
        <p:txBody>
          <a:bodyPr/>
          <a:lstStyle/>
          <a:p>
            <a:pPr>
              <a:defRPr/>
            </a:pPr>
            <a:r>
              <a:rPr lang="es-CL" dirty="0">
                <a:solidFill>
                  <a:schemeClr val="tx1"/>
                </a:solidFill>
              </a:rPr>
              <a:t>Próximos pasos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D9CA56F9-6EB4-D9CC-1CEA-57EE9F6BA3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1833563"/>
            <a:ext cx="31908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6237C9-1426-93DA-57EA-87B61B95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33563"/>
            <a:ext cx="9865096" cy="4195481"/>
          </a:xfrm>
        </p:spPr>
        <p:txBody>
          <a:bodyPr>
            <a:normAutofit/>
          </a:bodyPr>
          <a:lstStyle/>
          <a:p>
            <a:r>
              <a:rPr lang="es-CL" dirty="0"/>
              <a:t>Probar otros parámetros</a:t>
            </a:r>
          </a:p>
          <a:p>
            <a:endParaRPr lang="es-CL" dirty="0"/>
          </a:p>
          <a:p>
            <a:r>
              <a:rPr lang="es-CL" dirty="0"/>
              <a:t>Para </a:t>
            </a:r>
            <a:r>
              <a:rPr lang="es-CL" dirty="0" err="1"/>
              <a:t>summarization</a:t>
            </a:r>
            <a:r>
              <a:rPr lang="es-CL" dirty="0"/>
              <a:t>, resumir contextos que superen cierta longitud</a:t>
            </a:r>
          </a:p>
          <a:p>
            <a:endParaRPr lang="es-CL" dirty="0"/>
          </a:p>
          <a:p>
            <a:r>
              <a:rPr lang="es-CL" dirty="0"/>
              <a:t>Probar más técnicas de </a:t>
            </a:r>
            <a:r>
              <a:rPr lang="es-CL" dirty="0" err="1"/>
              <a:t>retrieval</a:t>
            </a:r>
            <a:r>
              <a:rPr lang="es-CL" dirty="0"/>
              <a:t> (</a:t>
            </a:r>
            <a:r>
              <a:rPr lang="es-CL" dirty="0" err="1"/>
              <a:t>Hybrid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, </a:t>
            </a:r>
            <a:r>
              <a:rPr lang="es-CL" dirty="0" err="1"/>
              <a:t>self</a:t>
            </a:r>
            <a:r>
              <a:rPr lang="es-CL" dirty="0"/>
              <a:t> </a:t>
            </a:r>
            <a:r>
              <a:rPr lang="es-CL" dirty="0" err="1"/>
              <a:t>query</a:t>
            </a:r>
            <a:r>
              <a:rPr lang="es-CL" dirty="0"/>
              <a:t>, ensamble)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130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07A27-6D1F-54D9-A413-42701D3DA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E9CA4F9-A482-BF24-F689-B4557571E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2" y="2144978"/>
            <a:ext cx="9289032" cy="2766287"/>
          </a:xfrm>
        </p:spPr>
        <p:txBody>
          <a:bodyPr/>
          <a:lstStyle/>
          <a:p>
            <a:pPr>
              <a:defRPr/>
            </a:pPr>
            <a:r>
              <a:rPr lang="es-CL" sz="4800" dirty="0"/>
              <a:t>RAG sobre Documentación</a:t>
            </a:r>
            <a:br>
              <a:rPr lang="es-CL" sz="4800" dirty="0"/>
            </a:br>
            <a:r>
              <a:rPr lang="es-CL" sz="4800" dirty="0"/>
              <a:t>Reglamentaria de Alimentos en América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BB9D2B5-F58A-58D9-7D93-E5438ED9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4725144"/>
            <a:ext cx="8575582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CL" sz="1600" dirty="0"/>
              <a:t>INF3822-1: Proyecto Aplicado I </a:t>
            </a:r>
            <a:br>
              <a:rPr lang="es-CL" sz="1600" dirty="0"/>
            </a:br>
            <a:r>
              <a:rPr lang="es-CL" sz="1600" dirty="0"/>
              <a:t>Profesor: Karim Pichara </a:t>
            </a:r>
            <a:br>
              <a:rPr lang="es-CL" sz="1600" dirty="0"/>
            </a:br>
            <a:r>
              <a:rPr lang="es-CL" sz="1600" dirty="0"/>
              <a:t>Profesor Auxiliar: José Carlos Caris</a:t>
            </a:r>
            <a:br>
              <a:rPr lang="es-CL" sz="1600" dirty="0"/>
            </a:br>
            <a:br>
              <a:rPr lang="es-CL" sz="1600" dirty="0"/>
            </a:br>
            <a:r>
              <a:rPr lang="es-CL" sz="1600" dirty="0"/>
              <a:t>Grupo 8:</a:t>
            </a:r>
          </a:p>
          <a:p>
            <a:pPr algn="r">
              <a:defRPr/>
            </a:pPr>
            <a:r>
              <a:rPr lang="es-CL" sz="1600" dirty="0"/>
              <a:t>Paul Contreras</a:t>
            </a:r>
          </a:p>
          <a:p>
            <a:pPr algn="r">
              <a:defRPr/>
            </a:pPr>
            <a:r>
              <a:rPr lang="es-CL" sz="1600" dirty="0"/>
              <a:t>Fernando </a:t>
            </a:r>
            <a:r>
              <a:rPr lang="es-CL" sz="1600" dirty="0" err="1"/>
              <a:t>Echiburu</a:t>
            </a:r>
            <a:endParaRPr lang="es-CL" sz="1600" dirty="0"/>
          </a:p>
          <a:p>
            <a:pPr algn="r">
              <a:defRPr/>
            </a:pP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val="185343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041DFB-ADF8-4F43-8AE1-7B06B00B7604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19706</TotalTime>
  <Words>228</Words>
  <Application>Microsoft Office PowerPoint</Application>
  <PresentationFormat>Widescreen</PresentationFormat>
  <Paragraphs>38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Ion</vt:lpstr>
      <vt:lpstr>RAG sobre Documentación Reglamentaria de Alimentos en Chile</vt:lpstr>
      <vt:lpstr>Sistema RAG</vt:lpstr>
      <vt:lpstr>Arquitectura RAG</vt:lpstr>
      <vt:lpstr>Benchmark</vt:lpstr>
      <vt:lpstr>DEMO</vt:lpstr>
      <vt:lpstr>Próximos pasos</vt:lpstr>
      <vt:lpstr>RAG sobre Documentación Reglamentaria de Alimentos en América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de Proyecto Titulación - MIA</dc:title>
  <dc:creator>rodrigo</dc:creator>
  <cp:lastModifiedBy>Paul Alexander David Contreras Correa</cp:lastModifiedBy>
  <cp:revision>306</cp:revision>
  <dcterms:created xsi:type="dcterms:W3CDTF">2012-07-30T23:33:43Z</dcterms:created>
  <dcterms:modified xsi:type="dcterms:W3CDTF">2024-12-21T01:56:26Z</dcterms:modified>
</cp:coreProperties>
</file>