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080"/>
    <a:srgbClr val="0B2028"/>
    <a:srgbClr val="323445"/>
    <a:srgbClr val="FFC000"/>
    <a:srgbClr val="1B2D3A"/>
    <a:srgbClr val="585EBF"/>
    <a:srgbClr val="008096"/>
    <a:srgbClr val="36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>
        <p:scale>
          <a:sx n="104" d="100"/>
          <a:sy n="104" d="100"/>
        </p:scale>
        <p:origin x="6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243-F3AD-BA1C-9AB6-4FF34B1B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163C-8120-FF19-6BE6-0464F474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835D-E107-6407-8A93-4CF3551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4198-9FBF-7477-63F9-0D01AA0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6817-3270-71DB-1800-2748077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A95-9E38-9CC1-E82E-C238CD71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1C7A-E6B8-F5F4-CF38-AC0158F5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A061-4194-DD03-B72B-109BE165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D991-6CCF-1DAF-E2CA-067307A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E46D-811E-6988-CE4E-854F371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540A-0522-CB90-C687-C0FB163D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C62A-B1F1-5900-DA17-F9E2EA74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DA26-CD33-DB25-2D79-03D0E6D5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A9B6-639B-47D8-44E1-65387040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693-C8DE-16CA-2FDF-DCF0129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7DB6-AD41-3637-8DC0-0164477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BDEA-D595-A4EF-41BA-4891EFD4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11CB-7B3E-5092-F6C5-F50AB12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24D9-518A-4048-EE20-EA44AF34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F5A-9CFA-ED79-4E12-EC0C1CE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1F52-A1E9-CFA2-3DC0-272EF304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4F19-B9DC-CA09-CCBE-FA62CC75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127D-00A7-5D37-2B34-863FE23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2993-AAC6-F045-5348-D19934F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6267-7D8C-4D36-CC5C-7161DED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23D-E9E7-C250-C0AC-2134A515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9D8D-ADE6-F078-FE84-5EB29475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4E29-5B5F-046E-1590-9B5BEBE1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EE14-F821-DDB7-2E76-A82EB1F9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D202-CC7D-CD3A-E135-40EAFA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A489-5845-A64E-18F1-05C9913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140-6B3F-F272-841D-58E2D1C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FD4D-94EE-20C6-ECE7-EF0D07F7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7312-965C-C106-328A-7C4A1BD1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B4DE-C543-917A-ADEF-055882FD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5EE6-1648-E0EE-40D6-80CDC559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418B-F33D-1F74-61C2-A36751B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1D75-A5F5-D251-E10E-1A27C3AE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6DB27-F11D-2D1D-F3BE-DC93168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1C13-2640-C61C-85D4-D92809D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4880-F17F-9FC9-DFBA-1111A0D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05B0-BFAE-9A7C-9200-B778C97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949B-1CAE-3512-7B59-D3872D3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18A1E-C4DB-8F77-6ED3-351392C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FD4A-1D7B-8470-A5B1-2819BD5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E463-6A1B-56EF-B485-8F2DD0D7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22F-0662-C7E1-67B3-C3CDFA2C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7D6-C04F-5FD6-126C-AF736EE3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9554-821C-913F-AB45-D576F9D7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81EA-8A67-E760-8F0E-C215A3C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2512-883E-0E10-70AF-E22BD76D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A735-48BE-1F08-1413-1E155B63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7476-C9F2-E01E-C008-C350817C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E4D2-7356-36B0-86EC-459A4022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B25C-A159-4922-991B-F80126B4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D5B0-A4B4-A311-6C86-D4046AB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792-24CA-6573-95E3-EEDEE6D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8816-CF7D-3BAA-F1DE-3C1479B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4F38-8420-EEEB-3C37-0788E5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78F7-8C83-D42A-689C-F5BA7373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65-570E-644E-CC84-B9D5C355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12541-AC93-7543-A5B1-0051797D0F3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61F7-503C-D28D-AE42-7E7FD1F5A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FF0F-D82F-16AF-F127-47D7FA7B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920-4E51-FE9A-52F2-7AF4398A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5D34-C6D0-EC14-6DF5-9F8491B7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1DBB3-ABB7-E830-9540-1137CAA9E250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1B2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37CBC-F300-4B20-6C45-45DF36F9B523}"/>
              </a:ext>
            </a:extLst>
          </p:cNvPr>
          <p:cNvSpPr txBox="1"/>
          <p:nvPr/>
        </p:nvSpPr>
        <p:spPr>
          <a:xfrm>
            <a:off x="1198606" y="1831559"/>
            <a:ext cx="6227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Carlos</a:t>
            </a:r>
          </a:p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Carrasquillo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84E1-2320-ED95-5125-F0287BBA3CBE}"/>
              </a:ext>
            </a:extLst>
          </p:cNvPr>
          <p:cNvSpPr txBox="1"/>
          <p:nvPr/>
        </p:nvSpPr>
        <p:spPr>
          <a:xfrm>
            <a:off x="1354237" y="4850080"/>
            <a:ext cx="57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&lt;Icon&gt;Robotics PhD Student @ Georgia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8BFC-2813-1D79-033A-D362ABB53DA4}"/>
              </a:ext>
            </a:extLst>
          </p:cNvPr>
          <p:cNvSpPr txBox="1"/>
          <p:nvPr/>
        </p:nvSpPr>
        <p:spPr>
          <a:xfrm>
            <a:off x="1354238" y="161380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Welcome! I’m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443CB4-AC40-4BF5-84AD-7A0D8FDE4D61}"/>
              </a:ext>
            </a:extLst>
          </p:cNvPr>
          <p:cNvCxnSpPr/>
          <p:nvPr/>
        </p:nvCxnSpPr>
        <p:spPr>
          <a:xfrm>
            <a:off x="-104173" y="4572568"/>
            <a:ext cx="8299048" cy="8215"/>
          </a:xfrm>
          <a:prstGeom prst="line">
            <a:avLst/>
          </a:prstGeom>
          <a:ln w="76200" cap="rnd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ce Shuttle Clip Art Image - ClipSafari">
            <a:extLst>
              <a:ext uri="{FF2B5EF4-FFF2-40B4-BE49-F238E27FC236}">
                <a16:creationId xmlns:a16="http://schemas.microsoft.com/office/drawing/2014/main" id="{D44CDC1B-FBFD-3809-3D20-A49D230C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441" y="3843239"/>
            <a:ext cx="1139779" cy="14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5CFE06E-7152-7B60-663B-60652F78E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34" b="99625" l="29948" r="61771">
                        <a14:foregroundMark x1="46198" y1="67507" x2="48073" y2="67828"/>
                        <a14:foregroundMark x1="39479" y1="67024" x2="40573" y2="67346"/>
                        <a14:foregroundMark x1="29948" y1="80536" x2="33750" y2="81019"/>
                        <a14:foregroundMark x1="43281" y1="98391" x2="43490" y2="96354"/>
                        <a14:foregroundMark x1="45104" y1="99678" x2="44948" y2="98767"/>
                        <a14:foregroundMark x1="59896" y1="91314" x2="59896" y2="91314"/>
                        <a14:foregroundMark x1="61198" y1="84290" x2="61771" y2="83646"/>
                        <a14:foregroundMark x1="46042" y1="67131" x2="48385" y2="66434"/>
                        <a14:foregroundMark x1="61563" y1="77158" x2="61563" y2="77158"/>
                        <a14:foregroundMark x1="61719" y1="77265" x2="61719" y2="77265"/>
                        <a14:backgroundMark x1="59115" y1="69115" x2="59115" y2="69115"/>
                        <a14:backgroundMark x1="72396" y1="86702" x2="72396" y2="86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36" t="64858" r="36622" b="-115"/>
          <a:stretch/>
        </p:blipFill>
        <p:spPr bwMode="auto">
          <a:xfrm rot="21206251">
            <a:off x="6950631" y="2037424"/>
            <a:ext cx="1006936" cy="9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717E86F-7D09-81BE-A4AA-33C1A56A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0" b="61019" l="781" r="58125">
                        <a14:foregroundMark x1="25729" y1="2681" x2="30573" y2="8365"/>
                        <a14:foregroundMark x1="30573" y1="8365" x2="30677" y2="8365"/>
                        <a14:foregroundMark x1="55417" y1="26756" x2="58385" y2="28311"/>
                        <a14:foregroundMark x1="45208" y1="56354" x2="45417" y2="54692"/>
                        <a14:foregroundMark x1="33438" y1="58820" x2="30938" y2="56676"/>
                        <a14:foregroundMark x1="19635" y1="58767" x2="20365" y2="58820"/>
                        <a14:foregroundMark x1="31198" y1="61019" x2="33177" y2="60804"/>
                        <a14:foregroundMark x1="4531" y1="46595" x2="7135" y2="47078"/>
                        <a14:foregroundMark x1="833" y1="32761" x2="7917" y2="33727"/>
                        <a14:foregroundMark x1="27500" y1="590" x2="27500" y2="590"/>
                        <a14:backgroundMark x1="54063" y1="48311" x2="57917" y2="48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39351" b="38198"/>
          <a:stretch/>
        </p:blipFill>
        <p:spPr bwMode="auto">
          <a:xfrm rot="21206251">
            <a:off x="5969278" y="1391613"/>
            <a:ext cx="1216413" cy="12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1AE74-CF83-44AA-696D-E78B1551DDAD}"/>
              </a:ext>
            </a:extLst>
          </p:cNvPr>
          <p:cNvSpPr txBox="1"/>
          <p:nvPr/>
        </p:nvSpPr>
        <p:spPr>
          <a:xfrm>
            <a:off x="1354238" y="5325599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Mechanical Engineering @ UF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91F12-9AEB-7385-EE3A-837DD90163A4}"/>
              </a:ext>
            </a:extLst>
          </p:cNvPr>
          <p:cNvSpPr txBox="1"/>
          <p:nvPr/>
        </p:nvSpPr>
        <p:spPr>
          <a:xfrm>
            <a:off x="1354238" y="5602856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Computer Engineering @ UF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67623-82A3-531F-52ED-031C7195ED03}"/>
              </a:ext>
            </a:extLst>
          </p:cNvPr>
          <p:cNvSpPr/>
          <p:nvPr/>
        </p:nvSpPr>
        <p:spPr>
          <a:xfrm>
            <a:off x="9256701" y="1226271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21C2E-442F-011A-2682-094A77DD49C8}"/>
              </a:ext>
            </a:extLst>
          </p:cNvPr>
          <p:cNvSpPr/>
          <p:nvPr/>
        </p:nvSpPr>
        <p:spPr>
          <a:xfrm>
            <a:off x="9256700" y="289057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02BA5-04D3-9C2E-776F-A69CAB01FAF8}"/>
              </a:ext>
            </a:extLst>
          </p:cNvPr>
          <p:cNvSpPr/>
          <p:nvPr/>
        </p:nvSpPr>
        <p:spPr>
          <a:xfrm>
            <a:off x="9271623" y="458925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5966F-68F0-05C4-5F27-32FB6B0E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01E1B-8270-ACEA-0E9D-AB6C5326DEC1}"/>
              </a:ext>
            </a:extLst>
          </p:cNvPr>
          <p:cNvSpPr/>
          <p:nvPr/>
        </p:nvSpPr>
        <p:spPr>
          <a:xfrm>
            <a:off x="0" y="9958"/>
            <a:ext cx="12192000" cy="2225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A78B4-0F74-1108-4CF4-36B321490298}"/>
              </a:ext>
            </a:extLst>
          </p:cNvPr>
          <p:cNvSpPr/>
          <p:nvPr/>
        </p:nvSpPr>
        <p:spPr>
          <a:xfrm>
            <a:off x="88537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1060B-9EAB-B586-129B-EC152EE5A9DC}"/>
              </a:ext>
            </a:extLst>
          </p:cNvPr>
          <p:cNvSpPr/>
          <p:nvPr/>
        </p:nvSpPr>
        <p:spPr>
          <a:xfrm>
            <a:off x="277948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16D11-F7B2-2CB1-FAE7-AA81671A2D25}"/>
              </a:ext>
            </a:extLst>
          </p:cNvPr>
          <p:cNvSpPr/>
          <p:nvPr/>
        </p:nvSpPr>
        <p:spPr>
          <a:xfrm>
            <a:off x="467360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110A5-8DBE-B204-AE70-4F6BAFF812BE}"/>
              </a:ext>
            </a:extLst>
          </p:cNvPr>
          <p:cNvSpPr/>
          <p:nvPr/>
        </p:nvSpPr>
        <p:spPr>
          <a:xfrm>
            <a:off x="656771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9841B-9CFC-6C80-95E7-B14352DB3FD1}"/>
              </a:ext>
            </a:extLst>
          </p:cNvPr>
          <p:cNvSpPr/>
          <p:nvPr/>
        </p:nvSpPr>
        <p:spPr>
          <a:xfrm>
            <a:off x="846183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B2AEB-CADE-36F6-1D15-E09810B62BA2}"/>
              </a:ext>
            </a:extLst>
          </p:cNvPr>
          <p:cNvSpPr/>
          <p:nvPr/>
        </p:nvSpPr>
        <p:spPr>
          <a:xfrm>
            <a:off x="1814288" y="1006042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5E83B-255D-2DB9-0907-0E48D25AA191}"/>
              </a:ext>
            </a:extLst>
          </p:cNvPr>
          <p:cNvSpPr/>
          <p:nvPr/>
        </p:nvSpPr>
        <p:spPr>
          <a:xfrm>
            <a:off x="3824515" y="994227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D8B70C-9BBB-0D56-7CD6-DFF1BBDBD5BA}"/>
              </a:ext>
            </a:extLst>
          </p:cNvPr>
          <p:cNvSpPr/>
          <p:nvPr/>
        </p:nvSpPr>
        <p:spPr>
          <a:xfrm>
            <a:off x="5820229" y="952540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DF8B5-D9A7-2748-13D4-89EBBB6C6938}"/>
              </a:ext>
            </a:extLst>
          </p:cNvPr>
          <p:cNvSpPr/>
          <p:nvPr/>
        </p:nvSpPr>
        <p:spPr>
          <a:xfrm>
            <a:off x="7815943" y="965199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Free Vectors | Gear Gear Combination of 6/10/13 teeth">
            <a:extLst>
              <a:ext uri="{FF2B5EF4-FFF2-40B4-BE49-F238E27FC236}">
                <a16:creationId xmlns:a16="http://schemas.microsoft.com/office/drawing/2014/main" id="{4D73AA08-287A-BEE1-EF12-0F86FB49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901597"/>
            <a:ext cx="3704772" cy="2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ree Vectors | Gear Gear Combination of 6/10/13 teeth">
            <a:extLst>
              <a:ext uri="{FF2B5EF4-FFF2-40B4-BE49-F238E27FC236}">
                <a16:creationId xmlns:a16="http://schemas.microsoft.com/office/drawing/2014/main" id="{E9F55653-F7C0-CCDF-9C67-87C7B8367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32505" y1="67059" x2="35404" y2="67059"/>
                        <a14:backgroundMark x1="36815" y1="61471" x2="40580" y2="57059"/>
                        <a14:backgroundMark x1="36564" y1="61765" x2="36815" y2="61471"/>
                        <a14:backgroundMark x1="36313" y1="62059" x2="36564" y2="61765"/>
                        <a14:backgroundMark x1="35811" y1="62647" x2="36313" y2="62059"/>
                        <a14:backgroundMark x1="33820" y1="64981" x2="35811" y2="62647"/>
                        <a14:backgroundMark x1="32298" y1="66765" x2="32807" y2="66169"/>
                        <a14:backgroundMark x1="40580" y1="55882" x2="40580" y2="62647"/>
                        <a14:backgroundMark x1="35661" y1="61073" x2="40994" y2="59118"/>
                        <a14:backgroundMark x1="31368" y1="62647" x2="32241" y2="62327"/>
                        <a14:backgroundMark x1="28157" y1="63824" x2="31368" y2="62647"/>
                        <a14:backgroundMark x1="40994" y1="59118" x2="40994" y2="58824"/>
                        <a14:backgroundMark x1="27122" y1="67647" x2="40373" y2="67941"/>
                        <a14:backgroundMark x1="40373" y1="67941" x2="39959" y2="67353"/>
                        <a14:backgroundMark x1="40166" y1="66176" x2="39752" y2="72059"/>
                        <a14:backgroundMark x1="28778" y1="69118" x2="40166" y2="69118"/>
                        <a14:backgroundMark x1="41201" y1="60294" x2="32505" y2="76471"/>
                        <a14:backgroundMark x1="32505" y1="76471" x2="55072" y2="62059"/>
                        <a14:backgroundMark x1="55072" y1="62059" x2="64596" y2="42647"/>
                        <a14:backgroundMark x1="64596" y1="42647" x2="69772" y2="37353"/>
                        <a14:backgroundMark x1="47619" y1="63235" x2="36025" y2="71765"/>
                        <a14:backgroundMark x1="36025" y1="71765" x2="28364" y2="88235"/>
                        <a14:backgroundMark x1="34369" y1="63235" x2="34369" y2="63235"/>
                        <a14:backgroundMark x1="34576" y1="62941" x2="33540" y2="63529"/>
                        <a14:backgroundMark x1="35197" y1="62941" x2="35197" y2="62941"/>
                        <a14:backgroundMark x1="35404" y1="61471" x2="35404" y2="61471"/>
                        <a14:backgroundMark x1="35197" y1="61765" x2="35197" y2="61765"/>
                        <a14:backgroundMark x1="35197" y1="62353" x2="35197" y2="62353"/>
                        <a14:backgroundMark x1="34783" y1="62353" x2="34783" y2="62353"/>
                        <a14:backgroundMark x1="34576" y1="62059" x2="34576" y2="6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36" r="58770" b="30650"/>
          <a:stretch/>
        </p:blipFill>
        <p:spPr bwMode="auto">
          <a:xfrm>
            <a:off x="2185966" y="3556826"/>
            <a:ext cx="1527451" cy="15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ree Vectors | Gear Gear Combination of 6/10/13 teeth">
            <a:extLst>
              <a:ext uri="{FF2B5EF4-FFF2-40B4-BE49-F238E27FC236}">
                <a16:creationId xmlns:a16="http://schemas.microsoft.com/office/drawing/2014/main" id="{78604446-B42C-2AED-07EC-BFCDF824A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43845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  <a14:backgroundMark x1="24845" y1="58529" x2="35197" y2="42059"/>
                        <a14:backgroundMark x1="35197" y1="42059" x2="19048" y2="64412"/>
                        <a14:backgroundMark x1="49275" y1="46765" x2="58592" y2="60588"/>
                        <a14:backgroundMark x1="58592" y1="60588" x2="59006" y2="70882"/>
                        <a14:backgroundMark x1="58178" y1="72647" x2="57143" y2="53529"/>
                        <a14:backgroundMark x1="57143" y1="53529" x2="54658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51668" r="42216" b="-236"/>
          <a:stretch/>
        </p:blipFill>
        <p:spPr bwMode="auto">
          <a:xfrm>
            <a:off x="3077704" y="4688566"/>
            <a:ext cx="1260644" cy="12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Free Vectors | Gear Gear Combination of 6/10/13 teeth">
            <a:extLst>
              <a:ext uri="{FF2B5EF4-FFF2-40B4-BE49-F238E27FC236}">
                <a16:creationId xmlns:a16="http://schemas.microsoft.com/office/drawing/2014/main" id="{A16BE303-F175-1712-C020-273DD8ED4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44720" y1="61765" x2="47412" y2="79706"/>
                        <a14:backgroundMark x1="47412" y1="79706" x2="41615" y2="52941"/>
                        <a14:backgroundMark x1="41822" y1="56765" x2="54037" y2="65000"/>
                        <a14:backgroundMark x1="54037" y1="65000" x2="48240" y2="74412"/>
                        <a14:backgroundMark x1="47619" y1="72941" x2="51967" y2="79118"/>
                        <a14:backgroundMark x1="46170" y1="76176" x2="53209" y2="80294"/>
                        <a14:backgroundMark x1="45342" y1="80882" x2="53416" y2="81176"/>
                        <a14:backgroundMark x1="45135" y1="79412" x2="53623" y2="80588"/>
                        <a14:backgroundMark x1="42857" y1="53529" x2="41201" y2="54118"/>
                        <a14:backgroundMark x1="40166" y1="58235" x2="41408" y2="58824"/>
                        <a14:backgroundMark x1="42443" y1="60294" x2="42443" y2="7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36" t="-6" r="-144" b="19732"/>
          <a:stretch/>
        </p:blipFill>
        <p:spPr bwMode="auto">
          <a:xfrm>
            <a:off x="3824515" y="3295195"/>
            <a:ext cx="2093496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ie 35">
            <a:extLst>
              <a:ext uri="{FF2B5EF4-FFF2-40B4-BE49-F238E27FC236}">
                <a16:creationId xmlns:a16="http://schemas.microsoft.com/office/drawing/2014/main" id="{901DACF7-180D-CD34-4760-286B85E9E583}"/>
              </a:ext>
            </a:extLst>
          </p:cNvPr>
          <p:cNvSpPr/>
          <p:nvPr/>
        </p:nvSpPr>
        <p:spPr>
          <a:xfrm>
            <a:off x="7106323" y="4766107"/>
            <a:ext cx="2204594" cy="2378204"/>
          </a:xfrm>
          <a:prstGeom prst="pie">
            <a:avLst>
              <a:gd name="adj1" fmla="val 19185209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BD7-11F4-6B2B-91E6-36AB9033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C438-4FC5-BD6A-9A60-0E19A861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55C3-2BF8-48E3-B6E6-85D3833FE0FB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0B20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E0693-64C1-AAE6-A755-FCD6AAF7BC25}"/>
              </a:ext>
            </a:extLst>
          </p:cNvPr>
          <p:cNvSpPr/>
          <p:nvPr/>
        </p:nvSpPr>
        <p:spPr>
          <a:xfrm>
            <a:off x="490072" y="556143"/>
            <a:ext cx="7260556" cy="576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072E-1002-930D-AED6-E9E88238CF86}"/>
              </a:ext>
            </a:extLst>
          </p:cNvPr>
          <p:cNvSpPr/>
          <p:nvPr/>
        </p:nvSpPr>
        <p:spPr>
          <a:xfrm rot="3949707">
            <a:off x="8470898" y="4730372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5F9CA-FA9E-1824-1E8E-2B321E157848}"/>
              </a:ext>
            </a:extLst>
          </p:cNvPr>
          <p:cNvSpPr/>
          <p:nvPr/>
        </p:nvSpPr>
        <p:spPr>
          <a:xfrm rot="19514046">
            <a:off x="8814882" y="3152341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698DDB-70B5-D49F-2E32-28D2E465A520}"/>
              </a:ext>
            </a:extLst>
          </p:cNvPr>
          <p:cNvSpPr/>
          <p:nvPr/>
        </p:nvSpPr>
        <p:spPr>
          <a:xfrm>
            <a:off x="554186" y="3791164"/>
            <a:ext cx="8158299" cy="2363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A7956-C148-89DD-207D-14C1767A1B02}"/>
              </a:ext>
            </a:extLst>
          </p:cNvPr>
          <p:cNvSpPr/>
          <p:nvPr/>
        </p:nvSpPr>
        <p:spPr>
          <a:xfrm>
            <a:off x="1892530" y="4102471"/>
            <a:ext cx="2118361" cy="15925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ACA8AD-9552-E89C-9727-2EE3C52D6476}"/>
              </a:ext>
            </a:extLst>
          </p:cNvPr>
          <p:cNvGrpSpPr/>
          <p:nvPr/>
        </p:nvGrpSpPr>
        <p:grpSpPr>
          <a:xfrm>
            <a:off x="1892529" y="1588148"/>
            <a:ext cx="2118361" cy="1592580"/>
            <a:chOff x="1892529" y="1588148"/>
            <a:chExt cx="2118361" cy="1592580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B426842-E437-D4F8-59C4-0F532DFA3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2015936" y="1854110"/>
              <a:ext cx="1109994" cy="1217570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53E9DB5-CD0E-411A-97E3-78EFA8F8E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3203736" y="1678077"/>
              <a:ext cx="580258" cy="63649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369DA7-BFD7-81A0-53FA-4F54C5C16943}"/>
                </a:ext>
              </a:extLst>
            </p:cNvPr>
            <p:cNvCxnSpPr/>
            <p:nvPr/>
          </p:nvCxnSpPr>
          <p:spPr>
            <a:xfrm>
              <a:off x="3203736" y="2363468"/>
              <a:ext cx="580258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91E56-5C9F-0EF5-8EF8-DBB9936FFC66}"/>
                </a:ext>
              </a:extLst>
            </p:cNvPr>
            <p:cNvSpPr/>
            <p:nvPr/>
          </p:nvSpPr>
          <p:spPr>
            <a:xfrm>
              <a:off x="1892529" y="1588148"/>
              <a:ext cx="2118361" cy="15925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B1B6F1-FB10-C58C-298E-F9025A943CD0}"/>
              </a:ext>
            </a:extLst>
          </p:cNvPr>
          <p:cNvCxnSpPr/>
          <p:nvPr/>
        </p:nvCxnSpPr>
        <p:spPr>
          <a:xfrm>
            <a:off x="3203735" y="4881216"/>
            <a:ext cx="580258" cy="0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03C8273-8777-8488-18AB-FE9E26448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73" y="4195846"/>
            <a:ext cx="583434" cy="636473"/>
          </a:xfrm>
          <a:prstGeom prst="rect">
            <a:avLst/>
          </a:prstGeom>
        </p:spPr>
      </p:pic>
      <p:pic>
        <p:nvPicPr>
          <p:cNvPr id="36" name="Picture 3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A3DBB2B-56C6-1AF1-5946-19DAFBFDE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489" y="4380234"/>
            <a:ext cx="111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4F20-07EC-049D-727B-602FAF54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grey robotic arm&#10;&#10;Description automatically generated">
            <a:extLst>
              <a:ext uri="{FF2B5EF4-FFF2-40B4-BE49-F238E27FC236}">
                <a16:creationId xmlns:a16="http://schemas.microsoft.com/office/drawing/2014/main" id="{3F484D11-D824-810B-C144-388A45E6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3" b="90000" l="10000" r="90000">
                        <a14:foregroundMark x1="41667" y1="4083" x2="46583" y2="7917"/>
                        <a14:foregroundMark x1="46583" y1="7917" x2="60167" y2="6000"/>
                        <a14:foregroundMark x1="60167" y1="6000" x2="51583" y2="1083"/>
                        <a14:foregroundMark x1="51583" y1="1083" x2="39500" y2="3667"/>
                        <a14:foregroundMark x1="39500" y1="9500" x2="43167" y2="6583"/>
                      </a14:backgroundRemoval>
                    </a14:imgEffect>
                  </a14:imgLayer>
                </a14:imgProps>
              </a:ext>
            </a:extLst>
          </a:blip>
          <a:srcRect l="25798" r="24207" b="29541"/>
          <a:stretch/>
        </p:blipFill>
        <p:spPr>
          <a:xfrm rot="10800000">
            <a:off x="4204420" y="2261287"/>
            <a:ext cx="2908232" cy="4098608"/>
          </a:xfrm>
        </p:spPr>
      </p:pic>
    </p:spTree>
    <p:extLst>
      <p:ext uri="{BB962C8B-B14F-4D97-AF65-F5344CB8AC3E}">
        <p14:creationId xmlns:p14="http://schemas.microsoft.com/office/powerpoint/2010/main" val="17654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30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Carrasquillo, Carlos A</dc:creator>
  <cp:lastModifiedBy>Carrasquillo, Carlos A</cp:lastModifiedBy>
  <cp:revision>3</cp:revision>
  <dcterms:created xsi:type="dcterms:W3CDTF">2024-02-11T05:29:01Z</dcterms:created>
  <dcterms:modified xsi:type="dcterms:W3CDTF">2024-02-15T15:28:04Z</dcterms:modified>
</cp:coreProperties>
</file>