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11"/>
    <p:restoredTop sz="94650"/>
  </p:normalViewPr>
  <p:slideViewPr>
    <p:cSldViewPr snapToGrid="0" snapToObjects="1">
      <p:cViewPr>
        <p:scale>
          <a:sx n="100" d="100"/>
          <a:sy n="100" d="100"/>
        </p:scale>
        <p:origin x="32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DE4C1-46C9-8C46-BC6A-E71ED88ECFA7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310EE-5B49-6647-887A-530A4976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0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B4B3-423F-A345-9CB4-25EC74177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76B24-D289-0C44-A53E-0385344BF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17AB8-4A51-6E4E-86BB-A88E2B7F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A61E-A0D2-FE42-B400-1C27AC886ED8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A1BF9-6772-1045-A8E5-F1561A20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7300A-438D-1C40-B23F-2DC65F2A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0E90-C840-0B40-B43D-4D0005FF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64D4-DA97-3B46-831E-9CB9733C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C4F6-D9F8-9648-BC91-511BBAB06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4FB50-E13B-6046-A79D-A1E2B2E3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A61E-A0D2-FE42-B400-1C27AC886ED8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2F428-E313-7B43-A6F8-FF704D2C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F1D29-8625-6E43-9ACA-3C8A4760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0E90-C840-0B40-B43D-4D0005FF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9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D1D516-BC25-454D-A3FE-24E8953BF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D4E07-8776-3A4B-82D5-67243ABBC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64DD6-085F-0147-BAD2-5F90D9CD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A61E-A0D2-FE42-B400-1C27AC886ED8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97B2C-25CD-5549-9E0B-594CA1E1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D087B-CF17-B547-8621-832EB42D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0E90-C840-0B40-B43D-4D0005FF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0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9106-6D54-D943-8337-0BE95E36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803A-3798-C74A-98A0-579E65EEA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8C02-FD05-6547-813B-521B20566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A61E-A0D2-FE42-B400-1C27AC886ED8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A9FAC-0391-7E49-A460-8FA21A29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94B6F-FAF2-B044-95F5-00DCDA71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0E90-C840-0B40-B43D-4D0005FF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3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F36C-8347-5C44-ACE2-F1388DF1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5FFE2-BEEC-FB43-94F3-E77C75B77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D95B-7560-0242-97D0-B7570BCA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A61E-A0D2-FE42-B400-1C27AC886ED8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B2235-950A-9947-8AEF-86080E78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6D421-37C4-C942-B9CF-D928E56B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0E90-C840-0B40-B43D-4D0005FF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9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074A-43D5-0A40-A513-0E30A41B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08E4-0E58-7643-BC3D-5308F7422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A1883-403D-F64A-BC4B-202594146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09806-DD7F-F648-9C2A-96F88652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A61E-A0D2-FE42-B400-1C27AC886ED8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B20CF-0978-1542-839C-5047CDF5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C9799-6B0F-BC4D-A3D1-EFD14193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0E90-C840-0B40-B43D-4D0005FF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9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17B9-E151-7547-A7D3-DA5039B16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9B9B8-6B0A-E349-82F2-73791ABF4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7366A-1A7E-924F-9564-0325DBF90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9B76-7DA9-064B-A32D-1954176A7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11594-7A93-E34B-9BBA-C6CE24878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F1D1E-E538-5146-B48B-ACC95A95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A61E-A0D2-FE42-B400-1C27AC886ED8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1A148-F312-B84E-B79D-98ED3B0D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099840-0453-9A40-91DD-80769384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0E90-C840-0B40-B43D-4D0005FF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8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45AD-C3CF-4E4C-8F37-8E81FBB8E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FDDBD-A3B9-5441-9B6B-B6A460A6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A61E-A0D2-FE42-B400-1C27AC886ED8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1D7FA-13A8-684B-A2D9-BC3814D8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36C2D-FED8-2A4C-95EA-53B89707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0E90-C840-0B40-B43D-4D0005FF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5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387F4-5D7D-1E4B-ADA8-0E813DB6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A61E-A0D2-FE42-B400-1C27AC886ED8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27403-CEB4-A343-989C-9AD56152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5310C-6274-784E-A201-9502D719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0E90-C840-0B40-B43D-4D0005FF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5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98C4-CA04-5B40-972F-FFC86D65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45A4D-1A24-1A45-9657-48FFED02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406CE-00C4-E54C-803F-61DE4B356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8ED39-0AD3-0044-9F77-CA77BFE8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A61E-A0D2-FE42-B400-1C27AC886ED8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1BA61-FF1F-4340-A5AA-A51C14D9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27341-24C9-4949-9852-F0A27F27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0E90-C840-0B40-B43D-4D0005FF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3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2E9C-863A-7B47-A45D-945D5DB9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29505-2CEF-DD48-A9FF-4CE1FFBB4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0662A-8EA4-6040-B8CC-26B1F01E6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B20AA-9F12-4048-8067-923ED362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A61E-A0D2-FE42-B400-1C27AC886ED8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42F3F-5919-184A-96EC-3C9BBA8C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10099-22C0-ED41-BB7F-DE39D027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0E90-C840-0B40-B43D-4D0005FF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6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47AD8-4D93-5441-A14C-419A7CE45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E8D5B-086D-9E44-9677-E9C18D3EB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1B4DB-347C-4E4B-BC0F-9BD00858F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2A61E-A0D2-FE42-B400-1C27AC886ED8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2CFEA-8C49-984A-BD7C-BFB2D8542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9F81B-B3B1-A346-9CF3-19FA4A071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10E90-C840-0B40-B43D-4D0005FF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6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C6E73BA3-A755-2341-A386-8C9363500C67}"/>
              </a:ext>
            </a:extLst>
          </p:cNvPr>
          <p:cNvGrpSpPr/>
          <p:nvPr/>
        </p:nvGrpSpPr>
        <p:grpSpPr>
          <a:xfrm>
            <a:off x="753304" y="512471"/>
            <a:ext cx="5842805" cy="5911702"/>
            <a:chOff x="753304" y="512471"/>
            <a:chExt cx="5842805" cy="5911702"/>
          </a:xfrm>
          <a:effectLst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DBE041-F70A-2A42-A68A-7AC411055754}"/>
                </a:ext>
              </a:extLst>
            </p:cNvPr>
            <p:cNvSpPr/>
            <p:nvPr/>
          </p:nvSpPr>
          <p:spPr>
            <a:xfrm>
              <a:off x="754910" y="512471"/>
              <a:ext cx="5841199" cy="59117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3F8AAC-6946-7149-AA4D-32DC4D59D452}"/>
                </a:ext>
              </a:extLst>
            </p:cNvPr>
            <p:cNvSpPr/>
            <p:nvPr/>
          </p:nvSpPr>
          <p:spPr>
            <a:xfrm>
              <a:off x="754910" y="512471"/>
              <a:ext cx="5841199" cy="4479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D6866F-ADC7-5241-B912-E29A0B132EF1}"/>
                </a:ext>
              </a:extLst>
            </p:cNvPr>
            <p:cNvSpPr txBox="1"/>
            <p:nvPr/>
          </p:nvSpPr>
          <p:spPr>
            <a:xfrm>
              <a:off x="859220" y="551793"/>
              <a:ext cx="57368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Home    About Me    Resume    Contact Me    How It’s Made</a:t>
              </a:r>
            </a:p>
          </p:txBody>
        </p:sp>
        <p:pic>
          <p:nvPicPr>
            <p:cNvPr id="9" name="Picture 8" descr="A fighter jet flying through a clear blue sky&#10;&#10;Description automatically generated">
              <a:extLst>
                <a:ext uri="{FF2B5EF4-FFF2-40B4-BE49-F238E27FC236}">
                  <a16:creationId xmlns:a16="http://schemas.microsoft.com/office/drawing/2014/main" id="{84C9D116-6339-CF4F-B01E-9B57CFD267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9111" b="26768"/>
            <a:stretch/>
          </p:blipFill>
          <p:spPr>
            <a:xfrm>
              <a:off x="754108" y="921124"/>
              <a:ext cx="5841199" cy="297756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B127AF-CA20-FD43-82EA-E461797BB7AE}"/>
                </a:ext>
              </a:extLst>
            </p:cNvPr>
            <p:cNvSpPr txBox="1"/>
            <p:nvPr/>
          </p:nvSpPr>
          <p:spPr>
            <a:xfrm>
              <a:off x="1061037" y="1209577"/>
              <a:ext cx="2737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Carlos </a:t>
              </a:r>
            </a:p>
            <a:p>
              <a:r>
                <a:rPr lang="en-US" sz="3600" b="1" dirty="0">
                  <a:solidFill>
                    <a:schemeClr val="bg1"/>
                  </a:solidFill>
                </a:rPr>
                <a:t>Carrasquillo</a:t>
              </a:r>
            </a:p>
          </p:txBody>
        </p:sp>
        <p:pic>
          <p:nvPicPr>
            <p:cNvPr id="12" name="Picture 1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E72F97D-22AA-6843-BD99-C9B67303E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2855" y="541301"/>
              <a:ext cx="346319" cy="34904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606029-DAA7-3A41-8717-4E26C0F708CD}"/>
                </a:ext>
              </a:extLst>
            </p:cNvPr>
            <p:cNvSpPr/>
            <p:nvPr/>
          </p:nvSpPr>
          <p:spPr>
            <a:xfrm>
              <a:off x="753305" y="3898689"/>
              <a:ext cx="5841199" cy="204860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5C5590-2D6E-5441-BDFA-605DDD9669D4}"/>
                </a:ext>
              </a:extLst>
            </p:cNvPr>
            <p:cNvSpPr/>
            <p:nvPr/>
          </p:nvSpPr>
          <p:spPr>
            <a:xfrm>
              <a:off x="753304" y="5936875"/>
              <a:ext cx="5841199" cy="4872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E41319-D040-CA40-A1AA-04633A1C73D5}"/>
                </a:ext>
              </a:extLst>
            </p:cNvPr>
            <p:cNvSpPr txBox="1"/>
            <p:nvPr/>
          </p:nvSpPr>
          <p:spPr>
            <a:xfrm>
              <a:off x="3055773" y="3947764"/>
              <a:ext cx="12362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About Me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FB72B8-908E-CD4D-896C-C8560D58D689}"/>
                </a:ext>
              </a:extLst>
            </p:cNvPr>
            <p:cNvCxnSpPr/>
            <p:nvPr/>
          </p:nvCxnSpPr>
          <p:spPr>
            <a:xfrm>
              <a:off x="3580598" y="3561347"/>
              <a:ext cx="147066" cy="1443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1EE4AA2-0FD5-E84F-9140-744B036844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7664" y="3561347"/>
              <a:ext cx="139710" cy="1443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65D4225-142D-4F4E-A27E-61B9A9B911E0}"/>
                </a:ext>
              </a:extLst>
            </p:cNvPr>
            <p:cNvSpPr/>
            <p:nvPr/>
          </p:nvSpPr>
          <p:spPr>
            <a:xfrm>
              <a:off x="1694461" y="4447812"/>
              <a:ext cx="976615" cy="12010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AC4137-29A5-FA43-BE3E-08CAF45E553A}"/>
                </a:ext>
              </a:extLst>
            </p:cNvPr>
            <p:cNvSpPr txBox="1"/>
            <p:nvPr/>
          </p:nvSpPr>
          <p:spPr>
            <a:xfrm>
              <a:off x="3055773" y="4447812"/>
              <a:ext cx="33358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/>
                  </a:solidFill>
                </a:rPr>
                <a:t>amet</a:t>
              </a:r>
              <a:r>
                <a:rPr lang="en-US" sz="1200" dirty="0">
                  <a:solidFill>
                    <a:schemeClr val="bg1"/>
                  </a:solidFill>
                </a:rPr>
                <a:t>, </a:t>
              </a:r>
              <a:r>
                <a:rPr lang="en-US" sz="1200" dirty="0" err="1">
                  <a:solidFill>
                    <a:schemeClr val="bg1"/>
                  </a:solidFill>
                </a:rPr>
                <a:t>consectetur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adipiscing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elit</a:t>
              </a:r>
              <a:r>
                <a:rPr lang="en-US" sz="1200" dirty="0">
                  <a:solidFill>
                    <a:schemeClr val="bg1"/>
                  </a:solidFill>
                </a:rPr>
                <a:t>, sed do </a:t>
              </a:r>
              <a:r>
                <a:rPr lang="en-US" sz="1200" dirty="0" err="1">
                  <a:solidFill>
                    <a:schemeClr val="bg1"/>
                  </a:solidFill>
                </a:rPr>
                <a:t>eiusmod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tempor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incididunt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ut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labore</a:t>
              </a:r>
              <a:r>
                <a:rPr lang="en-US" sz="1200" dirty="0">
                  <a:solidFill>
                    <a:schemeClr val="bg1"/>
                  </a:solidFill>
                </a:rPr>
                <a:t> et dolore magna </a:t>
              </a:r>
              <a:r>
                <a:rPr lang="en-US" sz="1200" dirty="0" err="1">
                  <a:solidFill>
                    <a:schemeClr val="bg1"/>
                  </a:solidFill>
                </a:rPr>
                <a:t>aliqua</a:t>
              </a:r>
              <a:r>
                <a:rPr lang="en-US" sz="1200" dirty="0">
                  <a:solidFill>
                    <a:schemeClr val="bg1"/>
                  </a:solidFill>
                </a:rPr>
                <a:t>. Ut </a:t>
              </a:r>
              <a:r>
                <a:rPr lang="en-US" sz="1200" dirty="0" err="1">
                  <a:solidFill>
                    <a:schemeClr val="bg1"/>
                  </a:solidFill>
                </a:rPr>
                <a:t>enim</a:t>
              </a:r>
              <a:r>
                <a:rPr lang="en-US" sz="1200" dirty="0">
                  <a:solidFill>
                    <a:schemeClr val="bg1"/>
                  </a:solidFill>
                </a:rPr>
                <a:t> ad minim </a:t>
              </a:r>
              <a:r>
                <a:rPr lang="en-US" sz="1200" dirty="0" err="1">
                  <a:solidFill>
                    <a:schemeClr val="bg1"/>
                  </a:solidFill>
                </a:rPr>
                <a:t>veniam</a:t>
              </a:r>
              <a:r>
                <a:rPr lang="en-US" sz="1200" dirty="0">
                  <a:solidFill>
                    <a:schemeClr val="bg1"/>
                  </a:solidFill>
                </a:rPr>
                <a:t>, </a:t>
              </a:r>
              <a:r>
                <a:rPr lang="en-US" sz="1200" dirty="0" err="1">
                  <a:solidFill>
                    <a:schemeClr val="bg1"/>
                  </a:solidFill>
                </a:rPr>
                <a:t>quis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nostrud</a:t>
              </a:r>
              <a:r>
                <a:rPr lang="en-US" sz="1200" dirty="0">
                  <a:solidFill>
                    <a:schemeClr val="bg1"/>
                  </a:solidFill>
                </a:rPr>
                <a:t> exercitation </a:t>
              </a:r>
              <a:r>
                <a:rPr lang="en-US" sz="1200" dirty="0" err="1">
                  <a:solidFill>
                    <a:schemeClr val="bg1"/>
                  </a:solidFill>
                </a:rPr>
                <a:t>ullamco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laboris</a:t>
              </a:r>
              <a:r>
                <a:rPr lang="en-US" sz="1200" dirty="0">
                  <a:solidFill>
                    <a:schemeClr val="bg1"/>
                  </a:solidFill>
                </a:rPr>
                <a:t> nisi </a:t>
              </a:r>
              <a:r>
                <a:rPr lang="en-US" sz="1200" dirty="0" err="1">
                  <a:solidFill>
                    <a:schemeClr val="bg1"/>
                  </a:solidFill>
                </a:rPr>
                <a:t>ut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aliquip</a:t>
              </a:r>
              <a:r>
                <a:rPr lang="en-US" sz="1200" dirty="0">
                  <a:solidFill>
                    <a:schemeClr val="bg1"/>
                  </a:solidFill>
                </a:rPr>
                <a:t> ex </a:t>
              </a:r>
              <a:r>
                <a:rPr lang="en-US" sz="1200" dirty="0" err="1">
                  <a:solidFill>
                    <a:schemeClr val="bg1"/>
                  </a:solidFill>
                </a:rPr>
                <a:t>ea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commodo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consequat</a:t>
              </a:r>
              <a:r>
                <a:rPr lang="en-US" sz="1200" dirty="0">
                  <a:solidFill>
                    <a:schemeClr val="bg1"/>
                  </a:solidFill>
                </a:rPr>
                <a:t>. Duis </a:t>
              </a:r>
              <a:r>
                <a:rPr lang="en-US" sz="1200" dirty="0" err="1">
                  <a:solidFill>
                    <a:schemeClr val="bg1"/>
                  </a:solidFill>
                </a:rPr>
                <a:t>aute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irure</a:t>
              </a:r>
              <a:r>
                <a:rPr lang="en-US" sz="1200" dirty="0">
                  <a:solidFill>
                    <a:schemeClr val="bg1"/>
                  </a:solidFill>
                </a:rPr>
                <a:t> dolor in </a:t>
              </a:r>
              <a:r>
                <a:rPr lang="en-US" sz="1200" dirty="0" err="1">
                  <a:solidFill>
                    <a:schemeClr val="bg1"/>
                  </a:solidFill>
                </a:rPr>
                <a:t>reprehenderit</a:t>
              </a:r>
              <a:r>
                <a:rPr lang="en-US" sz="1200" dirty="0">
                  <a:solidFill>
                    <a:schemeClr val="bg1"/>
                  </a:solidFill>
                </a:rPr>
                <a:t> in </a:t>
              </a:r>
              <a:r>
                <a:rPr lang="en-US" sz="1200" dirty="0" err="1">
                  <a:solidFill>
                    <a:schemeClr val="bg1"/>
                  </a:solidFill>
                </a:rPr>
                <a:t>voluptate</a:t>
              </a:r>
              <a:r>
                <a:rPr lang="en-US" sz="1200" dirty="0">
                  <a:solidFill>
                    <a:schemeClr val="bg1"/>
                  </a:solidFill>
                </a:rPr>
                <a:t>.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F6285A-8590-C649-AAAD-C1999BA575F8}"/>
                </a:ext>
              </a:extLst>
            </p:cNvPr>
            <p:cNvCxnSpPr/>
            <p:nvPr/>
          </p:nvCxnSpPr>
          <p:spPr>
            <a:xfrm>
              <a:off x="1694461" y="4447812"/>
              <a:ext cx="976615" cy="12003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7EAFEE3-F6B9-FD4D-BF5A-2C579EF8D5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2856" y="4447812"/>
              <a:ext cx="978220" cy="12003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6C7BD05-6ABC-204E-BAB0-3978AF887A4E}"/>
              </a:ext>
            </a:extLst>
          </p:cNvPr>
          <p:cNvGrpSpPr/>
          <p:nvPr/>
        </p:nvGrpSpPr>
        <p:grpSpPr>
          <a:xfrm>
            <a:off x="7455310" y="467994"/>
            <a:ext cx="3877470" cy="5922012"/>
            <a:chOff x="6776353" y="512470"/>
            <a:chExt cx="3877470" cy="5922012"/>
          </a:xfrm>
        </p:grpSpPr>
        <p:pic>
          <p:nvPicPr>
            <p:cNvPr id="30" name="Picture 29" descr="A black and silver text on a white surface&#10;&#10;Description automatically generated">
              <a:extLst>
                <a:ext uri="{FF2B5EF4-FFF2-40B4-BE49-F238E27FC236}">
                  <a16:creationId xmlns:a16="http://schemas.microsoft.com/office/drawing/2014/main" id="{3BDE01A0-2ECE-2545-8CE2-5DC9BB96CC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294" t="6326" r="39372"/>
            <a:stretch/>
          </p:blipFill>
          <p:spPr>
            <a:xfrm>
              <a:off x="6776353" y="512470"/>
              <a:ext cx="3877470" cy="5922011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2ACE30-6BA2-3040-ADC1-9E26D5ADC944}"/>
                </a:ext>
              </a:extLst>
            </p:cNvPr>
            <p:cNvSpPr/>
            <p:nvPr/>
          </p:nvSpPr>
          <p:spPr>
            <a:xfrm>
              <a:off x="6776353" y="526920"/>
              <a:ext cx="3877470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BCDFEE8-A343-5349-8C4F-CC429289AC33}"/>
                </a:ext>
              </a:extLst>
            </p:cNvPr>
            <p:cNvSpPr/>
            <p:nvPr/>
          </p:nvSpPr>
          <p:spPr>
            <a:xfrm>
              <a:off x="6776353" y="5936876"/>
              <a:ext cx="3877470" cy="4976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8B0C06B-C014-5848-9604-501CA9025E24}"/>
                </a:ext>
              </a:extLst>
            </p:cNvPr>
            <p:cNvSpPr txBox="1"/>
            <p:nvPr/>
          </p:nvSpPr>
          <p:spPr>
            <a:xfrm>
              <a:off x="6776353" y="541301"/>
              <a:ext cx="38774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Home    About Me    Resume    Contact Me    How It’s Made</a:t>
              </a:r>
            </a:p>
          </p:txBody>
        </p:sp>
        <p:pic>
          <p:nvPicPr>
            <p:cNvPr id="34" name="Picture 3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A530D14-5A0C-094C-89D7-5BDFCFB2E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12688" y="541035"/>
              <a:ext cx="219619" cy="221348"/>
            </a:xfrm>
            <a:prstGeom prst="rect">
              <a:avLst/>
            </a:prstGeom>
          </p:spPr>
        </p:pic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E1BDC9F-BCCD-794C-86BE-5A7E2A35F145}"/>
                </a:ext>
              </a:extLst>
            </p:cNvPr>
            <p:cNvGrpSpPr/>
            <p:nvPr/>
          </p:nvGrpSpPr>
          <p:grpSpPr>
            <a:xfrm>
              <a:off x="7387725" y="2100661"/>
              <a:ext cx="2661050" cy="3596055"/>
              <a:chOff x="7504712" y="2360303"/>
              <a:chExt cx="2263232" cy="3018521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60EF980-09EF-C745-B68D-542146698E14}"/>
                  </a:ext>
                </a:extLst>
              </p:cNvPr>
              <p:cNvSpPr/>
              <p:nvPr/>
            </p:nvSpPr>
            <p:spPr>
              <a:xfrm>
                <a:off x="7504712" y="2360304"/>
                <a:ext cx="2263232" cy="30185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D66ACD5-ABEE-A543-BBEC-2BF224678A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4712" y="2360304"/>
                <a:ext cx="2263232" cy="30185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21FAD44-FCCD-FF44-BD95-02A392762C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2450" y="2360303"/>
                <a:ext cx="2234151" cy="30185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5C1091-E45A-1843-965E-4CE8AFB61867}"/>
                </a:ext>
              </a:extLst>
            </p:cNvPr>
            <p:cNvSpPr txBox="1"/>
            <p:nvPr/>
          </p:nvSpPr>
          <p:spPr>
            <a:xfrm>
              <a:off x="8210532" y="1066035"/>
              <a:ext cx="1009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Resume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8B7BAE4-28F2-2942-8188-9D9CB9957D05}"/>
                </a:ext>
              </a:extLst>
            </p:cNvPr>
            <p:cNvGrpSpPr/>
            <p:nvPr/>
          </p:nvGrpSpPr>
          <p:grpSpPr>
            <a:xfrm>
              <a:off x="8185802" y="1595465"/>
              <a:ext cx="1058571" cy="298385"/>
              <a:chOff x="8195911" y="1588167"/>
              <a:chExt cx="1058571" cy="29838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642A7F0-A8ED-674F-989A-381FA33ED096}"/>
                  </a:ext>
                </a:extLst>
              </p:cNvPr>
              <p:cNvSpPr/>
              <p:nvPr/>
            </p:nvSpPr>
            <p:spPr>
              <a:xfrm>
                <a:off x="8354728" y="1588168"/>
                <a:ext cx="760396" cy="2983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128D802-DD62-DC40-95DD-BFFB257BF106}"/>
                  </a:ext>
                </a:extLst>
              </p:cNvPr>
              <p:cNvSpPr/>
              <p:nvPr/>
            </p:nvSpPr>
            <p:spPr>
              <a:xfrm>
                <a:off x="8195911" y="1588359"/>
                <a:ext cx="303196" cy="29819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8E57D90-CD2D-A446-B6D5-85FAA2A7F4AB}"/>
                  </a:ext>
                </a:extLst>
              </p:cNvPr>
              <p:cNvSpPr/>
              <p:nvPr/>
            </p:nvSpPr>
            <p:spPr>
              <a:xfrm>
                <a:off x="8951286" y="1588167"/>
                <a:ext cx="303196" cy="29819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391BFF-99E6-2349-9646-62AC085AEFED}"/>
                </a:ext>
              </a:extLst>
            </p:cNvPr>
            <p:cNvSpPr txBox="1"/>
            <p:nvPr/>
          </p:nvSpPr>
          <p:spPr>
            <a:xfrm>
              <a:off x="8235261" y="1595465"/>
              <a:ext cx="1009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Download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445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airplane, clock&#10;&#10;Description automatically generated">
            <a:extLst>
              <a:ext uri="{FF2B5EF4-FFF2-40B4-BE49-F238E27FC236}">
                <a16:creationId xmlns:a16="http://schemas.microsoft.com/office/drawing/2014/main" id="{BBCEADC4-704F-E243-8F2E-6E4810DDA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85750"/>
            <a:ext cx="59436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1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74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Carrasquillo,Carlos A</dc:creator>
  <cp:lastModifiedBy>Carrasquillo,Carlos A</cp:lastModifiedBy>
  <cp:revision>4</cp:revision>
  <dcterms:created xsi:type="dcterms:W3CDTF">2019-12-28T17:22:08Z</dcterms:created>
  <dcterms:modified xsi:type="dcterms:W3CDTF">2019-12-28T17:54:49Z</dcterms:modified>
</cp:coreProperties>
</file>