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C6FA77-3B71-48AE-86B2-AF91C23C7CCB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1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0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3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3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21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4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08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21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141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72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3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8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C77A-836A-48C5-ACC8-50D14D5E2F8D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C0A0-0968-4C53-B460-BC148F84D6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48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4A52E6-8F83-D881-66D8-5A3B325D3BE2}"/>
              </a:ext>
            </a:extLst>
          </p:cNvPr>
          <p:cNvSpPr txBox="1"/>
          <p:nvPr/>
        </p:nvSpPr>
        <p:spPr>
          <a:xfrm>
            <a:off x="838199" y="895356"/>
            <a:ext cx="8858251" cy="1754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1" dirty="0"/>
              <a:t>PRIMERA ENTREGA </a:t>
            </a:r>
          </a:p>
          <a:p>
            <a:r>
              <a:rPr lang="es-AR" sz="5401" dirty="0"/>
              <a:t>DEL PROYECTO FINAL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D93EA0-7D53-3CFD-B88B-BFE676BCCADE}"/>
              </a:ext>
            </a:extLst>
          </p:cNvPr>
          <p:cNvSpPr txBox="1"/>
          <p:nvPr/>
        </p:nvSpPr>
        <p:spPr>
          <a:xfrm>
            <a:off x="838207" y="5731820"/>
            <a:ext cx="809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Alumno: Pascual Castillo,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9084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registro de jornada de trabajo.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 jornada de trabajo de cada empleado hora y día de salida y entrada.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id_empleado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los diferentes empleados.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hora_entrada</a:t>
            </a:r>
            <a:r>
              <a:rPr lang="es-ES" sz="1400" b="1" dirty="0"/>
              <a:t>: </a:t>
            </a:r>
            <a:r>
              <a:rPr lang="es-ES" sz="1400" dirty="0"/>
              <a:t>Aquí se detalla la fecha y hora que entro a trabajar cada empleado. </a:t>
            </a:r>
            <a:r>
              <a:rPr lang="it-IT" sz="1400" dirty="0"/>
              <a:t>Tipo de Dato: DATETIME,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hora_salida</a:t>
            </a:r>
            <a:r>
              <a:rPr lang="es-ES" sz="1400" b="1" dirty="0"/>
              <a:t>: </a:t>
            </a:r>
            <a:r>
              <a:rPr lang="es-ES" sz="1400" dirty="0"/>
              <a:t>Aquí se detalla la fecha y hora que salió cada </a:t>
            </a:r>
            <a:r>
              <a:rPr lang="es-ES" sz="1400" dirty="0" err="1"/>
              <a:t>trabajor</a:t>
            </a:r>
            <a:r>
              <a:rPr lang="es-ES" sz="1400" dirty="0"/>
              <a:t>. </a:t>
            </a:r>
            <a:r>
              <a:rPr lang="it-IT" sz="1400" dirty="0"/>
              <a:t>Tipo de Dato: DATETIME, NOT NULL.</a:t>
            </a:r>
            <a:r>
              <a:rPr lang="es-ES" sz="1400" b="1" dirty="0"/>
              <a:t> 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id_empleado: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tbl_empleado</a:t>
            </a:r>
            <a:r>
              <a:rPr lang="es-ES" sz="1400" dirty="0"/>
              <a:t>, que detalla cual </a:t>
            </a:r>
            <a:r>
              <a:rPr lang="es-AR" sz="1400" dirty="0"/>
              <a:t>es id del empleado para la jornada de trabajo. Tipo de Dato: INT,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A57E473-E6BA-4302-A1E9-0272D94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54849" r="74055" b="30053"/>
          <a:stretch/>
        </p:blipFill>
        <p:spPr>
          <a:xfrm>
            <a:off x="8619565" y="3285286"/>
            <a:ext cx="2766444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mesas.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las mesas del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id_mesas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mesas de cada restaurante.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id_empleado: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tbl_empleado</a:t>
            </a:r>
            <a:r>
              <a:rPr lang="es-ES" sz="1400" dirty="0"/>
              <a:t>, que detalla cual </a:t>
            </a:r>
            <a:r>
              <a:rPr lang="es-AR" sz="1400" dirty="0"/>
              <a:t>es id del empleado para la asignación de mesas. Tipo de Dato: INT, NOT NULL.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capacidad: </a:t>
            </a:r>
            <a:r>
              <a:rPr lang="es-ES" sz="1400" dirty="0"/>
              <a:t>Aquí se escribe el numero de la capacidad de cada mesa. </a:t>
            </a:r>
            <a:r>
              <a:rPr lang="it-IT" sz="1400" dirty="0"/>
              <a:t>Tipo de Dato: INT,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92CFA6-05BD-4C9C-975D-81E42735C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59977" r="55754" b="25324"/>
          <a:stretch/>
        </p:blipFill>
        <p:spPr>
          <a:xfrm>
            <a:off x="8955742" y="2987131"/>
            <a:ext cx="1627094" cy="18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reservaciones.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las reservaciones de cada cliente.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id_reserva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reservas. Tipo de dato: INT, NOT NULL, AUTO INCREMENTAL.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id_mesas: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tbl_mesas</a:t>
            </a:r>
            <a:r>
              <a:rPr lang="es-ES" sz="1400" dirty="0"/>
              <a:t>, que detalla cual </a:t>
            </a:r>
            <a:r>
              <a:rPr lang="es-AR" sz="1400" dirty="0"/>
              <a:t>mesa que se asigna a cada cliente.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id_cliente: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tbl_clientes</a:t>
            </a:r>
            <a:r>
              <a:rPr lang="es-ES" sz="1400" dirty="0"/>
              <a:t>, que detalla cual </a:t>
            </a:r>
            <a:r>
              <a:rPr lang="es-AR" sz="1400" dirty="0"/>
              <a:t>es el cliente para la reservación. Tipo de Dato: INT, NOT NULL.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Fecha_hora</a:t>
            </a:r>
            <a:r>
              <a:rPr lang="es-AR" sz="1400" b="1" dirty="0"/>
              <a:t>: </a:t>
            </a:r>
            <a:r>
              <a:rPr lang="es-AR" sz="1400" dirty="0"/>
              <a:t>Aquí se detalla la fecha y hora de cada reservación. Tipo DATETIME,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BA4464-997A-46E9-8B42-D0469143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5" t="84362" r="49045" b="540"/>
          <a:stretch/>
        </p:blipFill>
        <p:spPr>
          <a:xfrm>
            <a:off x="8621992" y="3177564"/>
            <a:ext cx="2669057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8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platos.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los platos que se sirven en 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id_plato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los diferentes platos que se sirven.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plato_nombre</a:t>
            </a:r>
            <a:r>
              <a:rPr lang="es-ES" sz="1400" b="1" dirty="0"/>
              <a:t>: </a:t>
            </a:r>
            <a:r>
              <a:rPr lang="es-ES" sz="1400" dirty="0"/>
              <a:t>Aquí se detalla cada nombre de cada plato. </a:t>
            </a:r>
            <a:r>
              <a:rPr lang="it-IT" sz="1400" dirty="0"/>
              <a:t>Tipo de Dato: VARCHAR (40),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plato_descrip</a:t>
            </a:r>
            <a:r>
              <a:rPr lang="es-ES" sz="1400" b="1" dirty="0"/>
              <a:t>: </a:t>
            </a:r>
            <a:r>
              <a:rPr lang="es-ES" sz="1400" dirty="0"/>
              <a:t>Aquí se detalla la descripción de cada plato. </a:t>
            </a:r>
            <a:r>
              <a:rPr lang="it-IT" sz="1400" dirty="0"/>
              <a:t>Tipo de Dato: VARCHAR (100),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id_categoria: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tbl_categoria</a:t>
            </a:r>
            <a:r>
              <a:rPr lang="es-ES" sz="1400" dirty="0"/>
              <a:t>, que detalla cual es </a:t>
            </a:r>
            <a:r>
              <a:rPr lang="es-AR" sz="1400" dirty="0"/>
              <a:t>la categoría de cada plato. Tipo de Dato: INT, NOT NULL.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6B29ED-ED73-4F06-BB9A-933C711E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4" t="26902" r="25196" b="58000"/>
          <a:stretch/>
        </p:blipFill>
        <p:spPr>
          <a:xfrm>
            <a:off x="8621992" y="3177564"/>
            <a:ext cx="2669057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ordenes.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las ordenes que hacen los clientes.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id_orden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ordenes de las mesas de los clientes. Tipo de dato: INT, NOT NULL, AUTO INCREMENTAL.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id_mesas: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tbl_mesas</a:t>
            </a:r>
            <a:r>
              <a:rPr lang="es-ES" sz="1400" dirty="0"/>
              <a:t>, que detalla cual </a:t>
            </a:r>
            <a:r>
              <a:rPr lang="es-AR" sz="1400" dirty="0"/>
              <a:t>mesa hizo un pedido.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id_plato</a:t>
            </a:r>
            <a:r>
              <a:rPr lang="es-AR" sz="1400" b="1" dirty="0"/>
              <a:t>: </a:t>
            </a:r>
            <a:r>
              <a:rPr lang="es-AR" sz="1400" dirty="0"/>
              <a:t>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tbl_plato</a:t>
            </a:r>
            <a:r>
              <a:rPr lang="es-ES" sz="1400" dirty="0"/>
              <a:t>, que detalla cual </a:t>
            </a:r>
            <a:r>
              <a:rPr lang="es-AR" sz="1400" dirty="0"/>
              <a:t>el plato pedido por el cliente. Tipo de Dato: INT, NOT NULL.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F98341-A3C4-4819-B11D-540A7C2E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9" t="46967" r="29060" b="39076"/>
          <a:stretch/>
        </p:blipFill>
        <p:spPr>
          <a:xfrm>
            <a:off x="9022977" y="3141436"/>
            <a:ext cx="1748118" cy="17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factura.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 factura emitidas por el restaurante (fecha, hora, precio final, etc.).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id_factura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facturas.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fac_fecha</a:t>
            </a:r>
            <a:r>
              <a:rPr lang="es-ES" sz="1400" b="1" dirty="0"/>
              <a:t>: </a:t>
            </a:r>
            <a:r>
              <a:rPr lang="es-ES" sz="1400" dirty="0"/>
              <a:t>Aquí se detalla la fecha de emisión de factura. </a:t>
            </a:r>
            <a:r>
              <a:rPr lang="it-IT" sz="1400" dirty="0"/>
              <a:t>Tipo de Dato: DATE,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fac_total_pago</a:t>
            </a:r>
            <a:r>
              <a:rPr lang="es-ES" sz="1400" b="1" dirty="0"/>
              <a:t>: </a:t>
            </a:r>
            <a:r>
              <a:rPr lang="es-ES" sz="1400" dirty="0"/>
              <a:t>Aquí se detalla el pago total de la factura. </a:t>
            </a:r>
            <a:r>
              <a:rPr lang="it-IT" sz="1400" dirty="0"/>
              <a:t>Tipo de Dato: DECIMAL(8,2),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id_forma_pago: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tbl_forma_pago</a:t>
            </a:r>
            <a:r>
              <a:rPr lang="es-ES" sz="1400" dirty="0"/>
              <a:t>, que detalla cual es </a:t>
            </a:r>
            <a:r>
              <a:rPr lang="es-AR" sz="1400" dirty="0"/>
              <a:t>la forma de pago elegida por el cliente.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id_cliente: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tbl_clientes</a:t>
            </a:r>
            <a:r>
              <a:rPr lang="es-ES" sz="1400" dirty="0"/>
              <a:t>, que detalla cual </a:t>
            </a:r>
            <a:r>
              <a:rPr lang="es-AR" sz="1400" dirty="0"/>
              <a:t>es el cliente para la realización del pago. Tipo de Dato: INT, NOT NULL.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id_mesas: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tbl_mesas</a:t>
            </a:r>
            <a:r>
              <a:rPr lang="es-ES" sz="1400" dirty="0"/>
              <a:t>, que detalla cual </a:t>
            </a:r>
            <a:r>
              <a:rPr lang="es-AR" sz="1400" dirty="0"/>
              <a:t>mesa realizo el pago. Tipo de Dato: INT, NOT NULL.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E3C003-8291-458F-B34A-7AD56B29E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5" t="52972" r="396" b="25146"/>
          <a:stretch/>
        </p:blipFill>
        <p:spPr>
          <a:xfrm>
            <a:off x="8794376" y="3048160"/>
            <a:ext cx="2595283" cy="27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DE03AC-98D6-6A11-AE10-98EFE250C7F7}"/>
              </a:ext>
            </a:extLst>
          </p:cNvPr>
          <p:cNvSpPr txBox="1"/>
          <p:nvPr/>
        </p:nvSpPr>
        <p:spPr>
          <a:xfrm>
            <a:off x="3749488" y="507893"/>
            <a:ext cx="4693024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1" dirty="0"/>
              <a:t>BASE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01A102-4F42-D2E7-9D38-A5F7D07CAA95}"/>
              </a:ext>
            </a:extLst>
          </p:cNvPr>
          <p:cNvSpPr txBox="1"/>
          <p:nvPr/>
        </p:nvSpPr>
        <p:spPr>
          <a:xfrm>
            <a:off x="1934135" y="2426349"/>
            <a:ext cx="8323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201F1F"/>
                </a:solidFill>
                <a:latin typeface="Muli-Regular"/>
              </a:rPr>
              <a:t>La presente Base de Datos es </a:t>
            </a:r>
            <a:r>
              <a:rPr lang="es-AR" sz="2400" dirty="0">
                <a:solidFill>
                  <a:srgbClr val="201F1F"/>
                </a:solidFill>
                <a:latin typeface="Muli-Regular"/>
              </a:rPr>
              <a:t>un restaurante. Este restaurante tiene distintas sucursales por toda la capital de argentina, es el mejor restaurante del país, vende los platos mas ricos con ingredientes de primera y su atención es la mas recomendada entre los comensales, </a:t>
            </a:r>
          </a:p>
          <a:p>
            <a:pPr algn="just"/>
            <a:r>
              <a:rPr lang="es-ES" sz="2400" dirty="0">
                <a:solidFill>
                  <a:srgbClr val="201F1F"/>
                </a:solidFill>
                <a:latin typeface="Muli-Regular"/>
              </a:rPr>
              <a:t>En el siguiente trabajo realizaremos la base de datos del </a:t>
            </a:r>
            <a:r>
              <a:rPr lang="es-AR" sz="2400" dirty="0">
                <a:solidFill>
                  <a:srgbClr val="201F1F"/>
                </a:solidFill>
                <a:latin typeface="Muli-Regular"/>
              </a:rPr>
              <a:t>Restaurante.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9089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18D55D-29C7-43E4-A5ED-6AB3E375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29" y="0"/>
            <a:ext cx="7395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3E6D37-167C-AF27-E48D-DCB23902DF0F}"/>
              </a:ext>
            </a:extLst>
          </p:cNvPr>
          <p:cNvSpPr txBox="1"/>
          <p:nvPr/>
        </p:nvSpPr>
        <p:spPr>
          <a:xfrm>
            <a:off x="4003861" y="528413"/>
            <a:ext cx="418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1" u="sng" dirty="0"/>
              <a:t>Listado De Tablas De La Base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cargos.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cada cargo que se da a cada empleado.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325159"/>
            <a:ext cx="7718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id_cargo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los diferentes cargos que tiene cada empleado.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len_cargo</a:t>
            </a:r>
            <a:r>
              <a:rPr lang="es-ES" sz="1400" b="1" dirty="0"/>
              <a:t>: </a:t>
            </a:r>
            <a:r>
              <a:rPr lang="es-ES" sz="1400" dirty="0"/>
              <a:t>Aquí se detalla cada nombre del cargo. </a:t>
            </a:r>
            <a:r>
              <a:rPr lang="it-IT" sz="1400" dirty="0"/>
              <a:t>Tipo de Dato: VARCHAR (25),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comen_cargo</a:t>
            </a:r>
            <a:r>
              <a:rPr lang="es-ES" sz="1400" b="1" dirty="0"/>
              <a:t>: </a:t>
            </a:r>
            <a:r>
              <a:rPr lang="es-ES" sz="1400" dirty="0"/>
              <a:t>Aquí se comenta o se hace una observación si es necesario del cargo que tiene cada empleado. </a:t>
            </a:r>
            <a:r>
              <a:rPr lang="it-IT" sz="1400" dirty="0"/>
              <a:t>Tipo de Dato: VARCHAR (50).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751983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AA2DC-E470-4621-8596-5F9909D2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90" b="84902"/>
          <a:stretch/>
        </p:blipFill>
        <p:spPr>
          <a:xfrm>
            <a:off x="8621992" y="2962120"/>
            <a:ext cx="2669057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sucursal.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las sucursales del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424678"/>
            <a:ext cx="7718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id_sucursal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sucursales.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suc_nombre</a:t>
            </a:r>
            <a:r>
              <a:rPr lang="es-ES" sz="1400" b="1" dirty="0"/>
              <a:t>: </a:t>
            </a:r>
            <a:r>
              <a:rPr lang="es-ES" sz="1400" dirty="0"/>
              <a:t>Aquí se detalla cada. </a:t>
            </a:r>
            <a:r>
              <a:rPr lang="it-IT" sz="1400" dirty="0"/>
              <a:t>Tipo de Dato: VARCHAR (45),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suc_direccion</a:t>
            </a:r>
            <a:r>
              <a:rPr lang="es-ES" sz="1400" b="1" dirty="0"/>
              <a:t>: </a:t>
            </a:r>
            <a:r>
              <a:rPr lang="es-ES" sz="1400" dirty="0"/>
              <a:t>Aquí se detalla cada dirección de las sucursales. </a:t>
            </a:r>
            <a:r>
              <a:rPr lang="it-IT" sz="1400" dirty="0"/>
              <a:t>Tipo de Dato: VARCHAR (45),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suc_telefono</a:t>
            </a:r>
            <a:r>
              <a:rPr lang="es-AR" sz="1400" b="1" dirty="0"/>
              <a:t>: </a:t>
            </a:r>
            <a:r>
              <a:rPr lang="es-AR" sz="1400" dirty="0"/>
              <a:t>Aquí se detalla el numero de teléfono de cada sucursal. Tipo VARCHAR(25),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474984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C38A5A-7DF2-4F33-A21C-4926222B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2" t="1185" r="47468" b="83717"/>
          <a:stretch/>
        </p:blipFill>
        <p:spPr>
          <a:xfrm>
            <a:off x="8619565" y="3277083"/>
            <a:ext cx="2669057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clientes.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los clientes del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424678"/>
            <a:ext cx="7718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id_cliente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los diferentes clientes.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client_nombre</a:t>
            </a:r>
            <a:r>
              <a:rPr lang="es-ES" sz="1400" b="1" dirty="0"/>
              <a:t>: </a:t>
            </a:r>
            <a:r>
              <a:rPr lang="es-ES" sz="1400" dirty="0"/>
              <a:t>Aquí se detalla cada nombre del cliente. </a:t>
            </a:r>
            <a:r>
              <a:rPr lang="it-IT" sz="1400" dirty="0"/>
              <a:t>Tipo de Dato: VARCHAR (50),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client_apellido</a:t>
            </a:r>
            <a:r>
              <a:rPr lang="es-ES" sz="1400" b="1" dirty="0"/>
              <a:t>: </a:t>
            </a:r>
            <a:r>
              <a:rPr lang="es-ES" sz="1400" dirty="0"/>
              <a:t>Aquí se detalla cada apellido del cliente. </a:t>
            </a:r>
            <a:r>
              <a:rPr lang="it-IT" sz="1400" dirty="0"/>
              <a:t>Tipo de Dato: VARCHAR (50),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client_celular</a:t>
            </a:r>
            <a:r>
              <a:rPr lang="es-AR" sz="1400" b="1" dirty="0"/>
              <a:t>: </a:t>
            </a:r>
            <a:r>
              <a:rPr lang="es-AR" sz="1400" dirty="0"/>
              <a:t>Aquí se detalla el numero de celular de cada cliente. Tipo VARCHAR(10),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474984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B5DB5C-71A5-4581-B3BB-4A1239181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2" t="81936" r="-172" b="2966"/>
          <a:stretch/>
        </p:blipFill>
        <p:spPr>
          <a:xfrm>
            <a:off x="8621992" y="3061639"/>
            <a:ext cx="2669057" cy="18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categoría.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las categorías de cada plato del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424678"/>
            <a:ext cx="7718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id_categoria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categorías de cada plato que se sirve en el restaurante.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categoria</a:t>
            </a:r>
            <a:r>
              <a:rPr lang="es-ES" sz="1400" b="1" dirty="0"/>
              <a:t>: </a:t>
            </a:r>
            <a:r>
              <a:rPr lang="es-ES" sz="1400" dirty="0"/>
              <a:t>Aquí se comenta o se hace una observación si es necesario de la categoría de cada plato del restaurante. </a:t>
            </a:r>
            <a:r>
              <a:rPr lang="it-IT" sz="1400" dirty="0"/>
              <a:t>Tipo de Dato: VARCHAR (50).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0" y="2801742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A617685-122E-4AB8-A4E5-4E97D9946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7" t="4962" r="20274" b="83590"/>
          <a:stretch/>
        </p:blipFill>
        <p:spPr>
          <a:xfrm>
            <a:off x="9166414" y="3183039"/>
            <a:ext cx="2124635" cy="14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forma de pago.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del pago de cada cliente.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424678"/>
            <a:ext cx="7718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id_forma_pago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las diferentes categorías de cada forma de pago que realiza cada cliente.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categoria</a:t>
            </a:r>
            <a:r>
              <a:rPr lang="es-ES" sz="1400" b="1" dirty="0"/>
              <a:t>: </a:t>
            </a:r>
            <a:r>
              <a:rPr lang="es-ES" sz="1400" dirty="0"/>
              <a:t>Aquí se comenta o se hace una observación si es necesario de la forma de pago de cada cliente. </a:t>
            </a:r>
            <a:r>
              <a:rPr lang="it-IT" sz="1400" dirty="0"/>
              <a:t>Tipo de Dato: VARCHAR (20).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0" y="2801742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D95D70-CB38-4E50-B551-F3F219A0D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0" t="34166" r="1321" b="54744"/>
          <a:stretch/>
        </p:blipFill>
        <p:spPr>
          <a:xfrm>
            <a:off x="8875059" y="3313264"/>
            <a:ext cx="2415990" cy="13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0D9FFB-27FA-9C29-D8F7-EB5BC699782D}"/>
              </a:ext>
            </a:extLst>
          </p:cNvPr>
          <p:cNvSpPr txBox="1"/>
          <p:nvPr/>
        </p:nvSpPr>
        <p:spPr>
          <a:xfrm>
            <a:off x="900951" y="1359410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Tabla de empleados.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24C09C-F0E1-38A6-2B73-C49FC5D87CE8}"/>
              </a:ext>
            </a:extLst>
          </p:cNvPr>
          <p:cNvSpPr txBox="1"/>
          <p:nvPr/>
        </p:nvSpPr>
        <p:spPr>
          <a:xfrm>
            <a:off x="900952" y="1932586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Esta tabla contiene todos los datos de los empleados del restaurante.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709F8-B0BF-5A23-4882-3077EA173D41}"/>
              </a:ext>
            </a:extLst>
          </p:cNvPr>
          <p:cNvSpPr txBox="1"/>
          <p:nvPr/>
        </p:nvSpPr>
        <p:spPr>
          <a:xfrm>
            <a:off x="900951" y="3048160"/>
            <a:ext cx="7718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id_empleado</a:t>
            </a:r>
            <a:r>
              <a:rPr lang="es-ES" sz="1400" b="1" dirty="0"/>
              <a:t>: </a:t>
            </a:r>
            <a:r>
              <a:rPr lang="es-ES" sz="1400" dirty="0" err="1"/>
              <a:t>Primary</a:t>
            </a:r>
            <a:r>
              <a:rPr lang="es-ES" sz="1400" dirty="0"/>
              <a:t> Key de la tabla, es un numero </a:t>
            </a:r>
            <a:r>
              <a:rPr lang="es-AR" sz="1400" dirty="0"/>
              <a:t>entero que enumera los diferentes empleados. Tipo de dato: INT, NOT NULL, AUTO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emp_nombre</a:t>
            </a:r>
            <a:r>
              <a:rPr lang="es-ES" sz="1400" b="1" dirty="0"/>
              <a:t>: </a:t>
            </a:r>
            <a:r>
              <a:rPr lang="es-ES" sz="1400" dirty="0"/>
              <a:t>Aquí se detalla cada nombre del empleado. </a:t>
            </a:r>
            <a:r>
              <a:rPr lang="it-IT" sz="1400" dirty="0"/>
              <a:t>Tipo de Dato: VARCHAR (50), NOT NULL.</a:t>
            </a:r>
            <a:r>
              <a:rPr lang="es-E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emp_apellido</a:t>
            </a:r>
            <a:r>
              <a:rPr lang="es-ES" sz="1400" b="1" dirty="0"/>
              <a:t>: </a:t>
            </a:r>
            <a:r>
              <a:rPr lang="es-ES" sz="1400" dirty="0"/>
              <a:t>Aquí se detalla cada nombre del empleado. </a:t>
            </a:r>
            <a:r>
              <a:rPr lang="it-IT" sz="1400" dirty="0"/>
              <a:t>Tipo de Dato: VARCHAR (50),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id_sucursal: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tbl_sucursal</a:t>
            </a:r>
            <a:r>
              <a:rPr lang="es-ES" sz="1400" dirty="0"/>
              <a:t>, que detalla cual es </a:t>
            </a:r>
            <a:r>
              <a:rPr lang="es-AR" sz="1400" dirty="0"/>
              <a:t>la sucursal de cada empleado.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id_cargo</a:t>
            </a:r>
            <a:r>
              <a:rPr lang="es-AR" sz="1400" b="1" dirty="0"/>
              <a:t>: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tbl_cargo</a:t>
            </a:r>
            <a:r>
              <a:rPr lang="es-ES" sz="1400" dirty="0"/>
              <a:t>, que detalla cual es </a:t>
            </a:r>
            <a:r>
              <a:rPr lang="es-AR" sz="1400" dirty="0"/>
              <a:t>el cargo de cada empleado.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emp_salario</a:t>
            </a:r>
            <a:r>
              <a:rPr lang="es-AR" sz="1400" b="1" dirty="0"/>
              <a:t>: </a:t>
            </a:r>
            <a:r>
              <a:rPr lang="es-AR" sz="1400" dirty="0" err="1"/>
              <a:t>Aqui</a:t>
            </a:r>
            <a:r>
              <a:rPr lang="es-AR" sz="1400" dirty="0"/>
              <a:t> se detalla cada salario del empleado. Tipo de Dato: DECIMAL(9,3),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id_jornada_trabajo</a:t>
            </a:r>
            <a:r>
              <a:rPr lang="es-AR" sz="1400" b="1" dirty="0"/>
              <a:t>: </a:t>
            </a:r>
            <a:r>
              <a:rPr lang="es-AR" sz="1400" dirty="0"/>
              <a:t> </a:t>
            </a:r>
            <a:r>
              <a:rPr lang="es-ES" sz="1400" dirty="0"/>
              <a:t>Clave Foránea de la tabla, que vincula a la tabla </a:t>
            </a:r>
            <a:r>
              <a:rPr lang="es-ES" sz="1400" dirty="0" err="1"/>
              <a:t>tbl_reg_jornada_trabajo</a:t>
            </a:r>
            <a:r>
              <a:rPr lang="es-ES" sz="1400" dirty="0"/>
              <a:t>, que detalla cual es </a:t>
            </a:r>
            <a:r>
              <a:rPr lang="es-AR" sz="1400" dirty="0"/>
              <a:t>el tiempo trabajado. Tipo de Dato: INT,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f_nacimiento</a:t>
            </a:r>
            <a:r>
              <a:rPr lang="es-AR" sz="1400" b="1" dirty="0"/>
              <a:t>: </a:t>
            </a:r>
            <a:r>
              <a:rPr lang="es-AR" sz="1400" dirty="0"/>
              <a:t>Aquí se detalla cada fecha de nacimiento del empleado. Tipo DATE,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emp_direccion</a:t>
            </a:r>
            <a:r>
              <a:rPr lang="es-AR" sz="1400" b="1" dirty="0"/>
              <a:t>:  </a:t>
            </a:r>
            <a:r>
              <a:rPr lang="es-AR" sz="1400" dirty="0"/>
              <a:t>Aquí se detalla cada dirección del empleado. Tipo VARCHAR(60),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emp_celular</a:t>
            </a:r>
            <a:r>
              <a:rPr lang="es-AR" sz="1400" b="1" dirty="0"/>
              <a:t>: </a:t>
            </a:r>
            <a:r>
              <a:rPr lang="es-AR" sz="1400" dirty="0"/>
              <a:t>Aquí se detalla cada numero de celular del empleado. Tipo VARCHAR(10), NOT NULL.</a:t>
            </a:r>
            <a:endParaRPr lang="es-A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 err="1"/>
              <a:t>emp_correo</a:t>
            </a:r>
            <a:r>
              <a:rPr lang="es-AR" sz="1400" b="1" dirty="0"/>
              <a:t>: </a:t>
            </a:r>
            <a:r>
              <a:rPr lang="es-AR" sz="1400" dirty="0"/>
              <a:t>Aquí se detalla cada correo electrónico del empleado. Tipo VARCHAR(50), NOT NULL.</a:t>
            </a:r>
            <a:endParaRPr lang="es-AR" sz="1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985FC3-5A6F-AED7-C97D-0C367837A789}"/>
              </a:ext>
            </a:extLst>
          </p:cNvPr>
          <p:cNvSpPr txBox="1"/>
          <p:nvPr/>
        </p:nvSpPr>
        <p:spPr>
          <a:xfrm>
            <a:off x="900951" y="2474984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000"/>
            </a:lvl1pPr>
          </a:lstStyle>
          <a:p>
            <a:r>
              <a:rPr lang="es-AR" i="1" u="sng" dirty="0"/>
              <a:t>Listado de Campos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E3C003-8291-458F-B34A-7AD56B29E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3" t="19723" r="58442" b="49248"/>
          <a:stretch/>
        </p:blipFill>
        <p:spPr>
          <a:xfrm>
            <a:off x="8794376" y="2762213"/>
            <a:ext cx="2496673" cy="38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1878</Words>
  <Application>Microsoft Office PowerPoint</Application>
  <PresentationFormat>Panorámica</PresentationFormat>
  <Paragraphs>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Muli-Regular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Castillo</dc:creator>
  <cp:lastModifiedBy>Carlos Castillo</cp:lastModifiedBy>
  <cp:revision>15</cp:revision>
  <dcterms:created xsi:type="dcterms:W3CDTF">2023-01-26T00:19:00Z</dcterms:created>
  <dcterms:modified xsi:type="dcterms:W3CDTF">2023-02-07T00:30:12Z</dcterms:modified>
</cp:coreProperties>
</file>