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8" r:id="rId3"/>
    <p:sldId id="273" r:id="rId4"/>
    <p:sldId id="265" r:id="rId5"/>
    <p:sldId id="272" r:id="rId6"/>
    <p:sldId id="271" r:id="rId7"/>
    <p:sldId id="261" r:id="rId8"/>
    <p:sldId id="270" r:id="rId9"/>
    <p:sldId id="260" r:id="rId10"/>
    <p:sldId id="269" r:id="rId11"/>
    <p:sldId id="274" r:id="rId12"/>
    <p:sldId id="263" r:id="rId13"/>
    <p:sldId id="267" r:id="rId14"/>
    <p:sldId id="275" r:id="rId15"/>
    <p:sldId id="276" r:id="rId16"/>
    <p:sldId id="264" r:id="rId17"/>
    <p:sldId id="259" r:id="rId18"/>
    <p:sldId id="277" r:id="rId19"/>
    <p:sldId id="278" r:id="rId20"/>
    <p:sldId id="279" r:id="rId2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2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7E016-C871-417F-BAFE-6BCE4B4FF57E}" v="260" dt="2024-05-30T18:35:49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>
        <p:scale>
          <a:sx n="50" d="100"/>
          <a:sy n="50" d="100"/>
        </p:scale>
        <p:origin x="1944" y="19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exandre Cavalheiro" userId="f28099f0-6971-4c2a-a794-c31a8f17c916" providerId="ADAL" clId="{7D87E016-C871-417F-BAFE-6BCE4B4FF57E}"/>
    <pc:docChg chg="undo custSel addSld delSld modSld sldOrd">
      <pc:chgData name="Carlos Alexandre Cavalheiro" userId="f28099f0-6971-4c2a-a794-c31a8f17c916" providerId="ADAL" clId="{7D87E016-C871-417F-BAFE-6BCE4B4FF57E}" dt="2024-05-30T18:59:24.002" v="1659" actId="478"/>
      <pc:docMkLst>
        <pc:docMk/>
      </pc:docMkLst>
      <pc:sldChg chg="delSp modSp del mod ord">
        <pc:chgData name="Carlos Alexandre Cavalheiro" userId="f28099f0-6971-4c2a-a794-c31a8f17c916" providerId="ADAL" clId="{7D87E016-C871-417F-BAFE-6BCE4B4FF57E}" dt="2024-05-30T18:30:38.103" v="1621" actId="47"/>
        <pc:sldMkLst>
          <pc:docMk/>
          <pc:sldMk cId="3465203167" sldId="256"/>
        </pc:sldMkLst>
        <pc:picChg chg="del mod">
          <ac:chgData name="Carlos Alexandre Cavalheiro" userId="f28099f0-6971-4c2a-a794-c31a8f17c916" providerId="ADAL" clId="{7D87E016-C871-417F-BAFE-6BCE4B4FF57E}" dt="2024-05-30T13:25:33.092" v="405" actId="478"/>
          <ac:picMkLst>
            <pc:docMk/>
            <pc:sldMk cId="3465203167" sldId="256"/>
            <ac:picMk id="5" creationId="{0AC9BF5D-3556-8CD0-DEA0-595C1EBB6F44}"/>
          </ac:picMkLst>
        </pc:picChg>
        <pc:picChg chg="mod">
          <ac:chgData name="Carlos Alexandre Cavalheiro" userId="f28099f0-6971-4c2a-a794-c31a8f17c916" providerId="ADAL" clId="{7D87E016-C871-417F-BAFE-6BCE4B4FF57E}" dt="2024-05-30T13:25:31.057" v="403" actId="1076"/>
          <ac:picMkLst>
            <pc:docMk/>
            <pc:sldMk cId="3465203167" sldId="256"/>
            <ac:picMk id="7" creationId="{F80D2702-3E60-6A40-BE7E-EACCB140D1AF}"/>
          </ac:picMkLst>
        </pc:picChg>
        <pc:picChg chg="del">
          <ac:chgData name="Carlos Alexandre Cavalheiro" userId="f28099f0-6971-4c2a-a794-c31a8f17c916" providerId="ADAL" clId="{7D87E016-C871-417F-BAFE-6BCE4B4FF57E}" dt="2024-05-30T13:25:27.608" v="401" actId="478"/>
          <ac:picMkLst>
            <pc:docMk/>
            <pc:sldMk cId="3465203167" sldId="256"/>
            <ac:picMk id="9" creationId="{969FF6CD-3766-C561-CDC0-4701F2FDC702}"/>
          </ac:picMkLst>
        </pc:picChg>
      </pc:sldChg>
      <pc:sldChg chg="addSp delSp modSp mod">
        <pc:chgData name="Carlos Alexandre Cavalheiro" userId="f28099f0-6971-4c2a-a794-c31a8f17c916" providerId="ADAL" clId="{7D87E016-C871-417F-BAFE-6BCE4B4FF57E}" dt="2024-05-30T18:34:32.860" v="1647" actId="20577"/>
        <pc:sldMkLst>
          <pc:docMk/>
          <pc:sldMk cId="1179229378" sldId="257"/>
        </pc:sldMkLst>
        <pc:spChg chg="mod">
          <ac:chgData name="Carlos Alexandre Cavalheiro" userId="f28099f0-6971-4c2a-a794-c31a8f17c916" providerId="ADAL" clId="{7D87E016-C871-417F-BAFE-6BCE4B4FF57E}" dt="2024-05-30T18:04:02.107" v="746" actId="1076"/>
          <ac:spMkLst>
            <pc:docMk/>
            <pc:sldMk cId="1179229378" sldId="257"/>
            <ac:spMk id="3" creationId="{016170B3-9015-7753-19E4-3A2D0EA9DFA8}"/>
          </ac:spMkLst>
        </pc:spChg>
        <pc:spChg chg="del">
          <ac:chgData name="Carlos Alexandre Cavalheiro" userId="f28099f0-6971-4c2a-a794-c31a8f17c916" providerId="ADAL" clId="{7D87E016-C871-417F-BAFE-6BCE4B4FF57E}" dt="2024-05-30T13:26:48.797" v="406" actId="478"/>
          <ac:spMkLst>
            <pc:docMk/>
            <pc:sldMk cId="1179229378" sldId="257"/>
            <ac:spMk id="7" creationId="{729839F3-77B8-9CA0-9ADE-515AB0167810}"/>
          </ac:spMkLst>
        </pc:spChg>
        <pc:spChg chg="mod">
          <ac:chgData name="Carlos Alexandre Cavalheiro" userId="f28099f0-6971-4c2a-a794-c31a8f17c916" providerId="ADAL" clId="{7D87E016-C871-417F-BAFE-6BCE4B4FF57E}" dt="2024-05-30T18:04:05.117" v="748" actId="1076"/>
          <ac:spMkLst>
            <pc:docMk/>
            <pc:sldMk cId="1179229378" sldId="257"/>
            <ac:spMk id="8" creationId="{57B14BF2-308D-6F2F-4B55-93E1414A3091}"/>
          </ac:spMkLst>
        </pc:spChg>
        <pc:spChg chg="add mod">
          <ac:chgData name="Carlos Alexandre Cavalheiro" userId="f28099f0-6971-4c2a-a794-c31a8f17c916" providerId="ADAL" clId="{7D87E016-C871-417F-BAFE-6BCE4B4FF57E}" dt="2024-05-30T18:34:32.860" v="1647" actId="20577"/>
          <ac:spMkLst>
            <pc:docMk/>
            <pc:sldMk cId="1179229378" sldId="257"/>
            <ac:spMk id="9" creationId="{6D865914-9585-EAC3-E9D1-35E5CE4DAA8A}"/>
          </ac:spMkLst>
        </pc:spChg>
        <pc:picChg chg="mod">
          <ac:chgData name="Carlos Alexandre Cavalheiro" userId="f28099f0-6971-4c2a-a794-c31a8f17c916" providerId="ADAL" clId="{7D87E016-C871-417F-BAFE-6BCE4B4FF57E}" dt="2024-05-30T18:34:03.911" v="1644" actId="14100"/>
          <ac:picMkLst>
            <pc:docMk/>
            <pc:sldMk cId="1179229378" sldId="257"/>
            <ac:picMk id="5" creationId="{0AC9BF5D-3556-8CD0-DEA0-595C1EBB6F44}"/>
          </ac:picMkLst>
        </pc:picChg>
      </pc:sldChg>
      <pc:sldChg chg="addSp delSp modSp mod">
        <pc:chgData name="Carlos Alexandre Cavalheiro" userId="f28099f0-6971-4c2a-a794-c31a8f17c916" providerId="ADAL" clId="{7D87E016-C871-417F-BAFE-6BCE4B4FF57E}" dt="2024-05-30T18:35:33.498" v="1655" actId="1076"/>
        <pc:sldMkLst>
          <pc:docMk/>
          <pc:sldMk cId="2214655689" sldId="259"/>
        </pc:sldMkLst>
        <pc:spChg chg="mod">
          <ac:chgData name="Carlos Alexandre Cavalheiro" userId="f28099f0-6971-4c2a-a794-c31a8f17c916" providerId="ADAL" clId="{7D87E016-C871-417F-BAFE-6BCE4B4FF57E}" dt="2024-05-30T13:11:35.692" v="298"/>
          <ac:spMkLst>
            <pc:docMk/>
            <pc:sldMk cId="2214655689" sldId="259"/>
            <ac:spMk id="4" creationId="{161B7131-8DF5-90D1-267A-2F9379521F99}"/>
          </ac:spMkLst>
        </pc:spChg>
        <pc:spChg chg="mod">
          <ac:chgData name="Carlos Alexandre Cavalheiro" userId="f28099f0-6971-4c2a-a794-c31a8f17c916" providerId="ADAL" clId="{7D87E016-C871-417F-BAFE-6BCE4B4FF57E}" dt="2024-05-30T17:56:37.843" v="504" actId="122"/>
          <ac:spMkLst>
            <pc:docMk/>
            <pc:sldMk cId="2214655689" sldId="259"/>
            <ac:spMk id="5" creationId="{39237011-899A-158F-2767-3135C79BF331}"/>
          </ac:spMkLst>
        </pc:spChg>
        <pc:spChg chg="mod">
          <ac:chgData name="Carlos Alexandre Cavalheiro" userId="f28099f0-6971-4c2a-a794-c31a8f17c916" providerId="ADAL" clId="{7D87E016-C871-417F-BAFE-6BCE4B4FF57E}" dt="2024-05-30T17:56:40.859" v="505" actId="122"/>
          <ac:spMkLst>
            <pc:docMk/>
            <pc:sldMk cId="2214655689" sldId="259"/>
            <ac:spMk id="6" creationId="{7CC7078C-D88C-9766-FCD1-20A53E02C58E}"/>
          </ac:spMkLst>
        </pc:spChg>
        <pc:spChg chg="add mod">
          <ac:chgData name="Carlos Alexandre Cavalheiro" userId="f28099f0-6971-4c2a-a794-c31a8f17c916" providerId="ADAL" clId="{7D87E016-C871-417F-BAFE-6BCE4B4FF57E}" dt="2024-05-30T18:35:33.498" v="1655" actId="1076"/>
          <ac:spMkLst>
            <pc:docMk/>
            <pc:sldMk cId="2214655689" sldId="259"/>
            <ac:spMk id="9" creationId="{48513649-54A2-9556-ACBE-6CC259672EEF}"/>
          </ac:spMkLst>
        </pc:spChg>
        <pc:spChg chg="add mod">
          <ac:chgData name="Carlos Alexandre Cavalheiro" userId="f28099f0-6971-4c2a-a794-c31a8f17c916" providerId="ADAL" clId="{7D87E016-C871-417F-BAFE-6BCE4B4FF57E}" dt="2024-05-30T18:35:33.498" v="1655" actId="1076"/>
          <ac:spMkLst>
            <pc:docMk/>
            <pc:sldMk cId="2214655689" sldId="259"/>
            <ac:spMk id="10" creationId="{34BCF1CE-26D3-8CF7-C510-7B67C4FE0081}"/>
          </ac:spMkLst>
        </pc:spChg>
        <pc:picChg chg="add del mod">
          <ac:chgData name="Carlos Alexandre Cavalheiro" userId="f28099f0-6971-4c2a-a794-c31a8f17c916" providerId="ADAL" clId="{7D87E016-C871-417F-BAFE-6BCE4B4FF57E}" dt="2024-05-30T13:17:32.731" v="320" actId="478"/>
          <ac:picMkLst>
            <pc:docMk/>
            <pc:sldMk cId="2214655689" sldId="259"/>
            <ac:picMk id="8" creationId="{D8A134DE-75ED-9D64-82BD-E900807C8AC4}"/>
          </ac:picMkLst>
        </pc:picChg>
        <pc:picChg chg="add mod">
          <ac:chgData name="Carlos Alexandre Cavalheiro" userId="f28099f0-6971-4c2a-a794-c31a8f17c916" providerId="ADAL" clId="{7D87E016-C871-417F-BAFE-6BCE4B4FF57E}" dt="2024-05-30T17:53:14.053" v="456"/>
          <ac:picMkLst>
            <pc:docMk/>
            <pc:sldMk cId="2214655689" sldId="259"/>
            <ac:picMk id="12" creationId="{2F1FF730-B2ED-9E37-DA78-A14F1AC27CA9}"/>
          </ac:picMkLst>
        </pc:picChg>
        <pc:picChg chg="add mod">
          <ac:chgData name="Carlos Alexandre Cavalheiro" userId="f28099f0-6971-4c2a-a794-c31a8f17c916" providerId="ADAL" clId="{7D87E016-C871-417F-BAFE-6BCE4B4FF57E}" dt="2024-05-30T17:53:14.053" v="456"/>
          <ac:picMkLst>
            <pc:docMk/>
            <pc:sldMk cId="2214655689" sldId="259"/>
            <ac:picMk id="13" creationId="{93F87F67-B948-4AC6-E954-303B67B3B084}"/>
          </ac:picMkLst>
        </pc:picChg>
        <pc:picChg chg="add mod">
          <ac:chgData name="Carlos Alexandre Cavalheiro" userId="f28099f0-6971-4c2a-a794-c31a8f17c916" providerId="ADAL" clId="{7D87E016-C871-417F-BAFE-6BCE4B4FF57E}" dt="2024-05-30T18:35:33.498" v="1655" actId="1076"/>
          <ac:picMkLst>
            <pc:docMk/>
            <pc:sldMk cId="2214655689" sldId="259"/>
            <ac:picMk id="4098" creationId="{82942B70-E572-CC6E-DB17-B3D54768D686}"/>
          </ac:picMkLst>
        </pc:picChg>
      </pc:sldChg>
      <pc:sldChg chg="del">
        <pc:chgData name="Carlos Alexandre Cavalheiro" userId="f28099f0-6971-4c2a-a794-c31a8f17c916" providerId="ADAL" clId="{7D87E016-C871-417F-BAFE-6BCE4B4FF57E}" dt="2024-05-30T13:25:03.604" v="395" actId="47"/>
        <pc:sldMkLst>
          <pc:docMk/>
          <pc:sldMk cId="3536470626" sldId="262"/>
        </pc:sldMkLst>
      </pc:sldChg>
      <pc:sldChg chg="del">
        <pc:chgData name="Carlos Alexandre Cavalheiro" userId="f28099f0-6971-4c2a-a794-c31a8f17c916" providerId="ADAL" clId="{7D87E016-C871-417F-BAFE-6BCE4B4FF57E}" dt="2024-05-30T13:25:11.354" v="396" actId="47"/>
        <pc:sldMkLst>
          <pc:docMk/>
          <pc:sldMk cId="1469752736" sldId="266"/>
        </pc:sldMkLst>
      </pc:sldChg>
      <pc:sldChg chg="addSp modSp mod">
        <pc:chgData name="Carlos Alexandre Cavalheiro" userId="f28099f0-6971-4c2a-a794-c31a8f17c916" providerId="ADAL" clId="{7D87E016-C871-417F-BAFE-6BCE4B4FF57E}" dt="2024-05-30T18:35:18.803" v="1652" actId="1076"/>
        <pc:sldMkLst>
          <pc:docMk/>
          <pc:sldMk cId="1474508305" sldId="267"/>
        </pc:sldMkLst>
        <pc:spChg chg="mod">
          <ac:chgData name="Carlos Alexandre Cavalheiro" userId="f28099f0-6971-4c2a-a794-c31a8f17c916" providerId="ADAL" clId="{7D87E016-C871-417F-BAFE-6BCE4B4FF57E}" dt="2024-05-30T17:56:04.934" v="494" actId="1076"/>
          <ac:spMkLst>
            <pc:docMk/>
            <pc:sldMk cId="1474508305" sldId="267"/>
            <ac:spMk id="4" creationId="{161B7131-8DF5-90D1-267A-2F9379521F99}"/>
          </ac:spMkLst>
        </pc:spChg>
        <pc:spChg chg="mod">
          <ac:chgData name="Carlos Alexandre Cavalheiro" userId="f28099f0-6971-4c2a-a794-c31a8f17c916" providerId="ADAL" clId="{7D87E016-C871-417F-BAFE-6BCE4B4FF57E}" dt="2024-05-30T17:55:53.822" v="490" actId="122"/>
          <ac:spMkLst>
            <pc:docMk/>
            <pc:sldMk cId="1474508305" sldId="267"/>
            <ac:spMk id="5" creationId="{39237011-899A-158F-2767-3135C79BF331}"/>
          </ac:spMkLst>
        </pc:spChg>
        <pc:spChg chg="mod">
          <ac:chgData name="Carlos Alexandre Cavalheiro" userId="f28099f0-6971-4c2a-a794-c31a8f17c916" providerId="ADAL" clId="{7D87E016-C871-417F-BAFE-6BCE4B4FF57E}" dt="2024-05-30T17:55:58.931" v="492" actId="1076"/>
          <ac:spMkLst>
            <pc:docMk/>
            <pc:sldMk cId="1474508305" sldId="267"/>
            <ac:spMk id="6" creationId="{7CC7078C-D88C-9766-FCD1-20A53E02C58E}"/>
          </ac:spMkLst>
        </pc:spChg>
        <pc:picChg chg="add mod">
          <ac:chgData name="Carlos Alexandre Cavalheiro" userId="f28099f0-6971-4c2a-a794-c31a8f17c916" providerId="ADAL" clId="{7D87E016-C871-417F-BAFE-6BCE4B4FF57E}" dt="2024-05-30T18:35:18.803" v="1652" actId="1076"/>
          <ac:picMkLst>
            <pc:docMk/>
            <pc:sldMk cId="1474508305" sldId="267"/>
            <ac:picMk id="8" creationId="{F422FCF6-DB0A-8569-372C-96C507DF000D}"/>
          </ac:picMkLst>
        </pc:picChg>
        <pc:picChg chg="add mod">
          <ac:chgData name="Carlos Alexandre Cavalheiro" userId="f28099f0-6971-4c2a-a794-c31a8f17c916" providerId="ADAL" clId="{7D87E016-C871-417F-BAFE-6BCE4B4FF57E}" dt="2024-05-30T17:52:38.022" v="448" actId="1076"/>
          <ac:picMkLst>
            <pc:docMk/>
            <pc:sldMk cId="1474508305" sldId="267"/>
            <ac:picMk id="10" creationId="{12EB0989-CE20-748C-F059-358E754D9111}"/>
          </ac:picMkLst>
        </pc:picChg>
        <pc:picChg chg="add mod">
          <ac:chgData name="Carlos Alexandre Cavalheiro" userId="f28099f0-6971-4c2a-a794-c31a8f17c916" providerId="ADAL" clId="{7D87E016-C871-417F-BAFE-6BCE4B4FF57E}" dt="2024-05-30T17:52:32.425" v="447"/>
          <ac:picMkLst>
            <pc:docMk/>
            <pc:sldMk cId="1474508305" sldId="267"/>
            <ac:picMk id="11" creationId="{ABE96DB5-DA5C-0F94-A6DA-C9E2546713A3}"/>
          </ac:picMkLst>
        </pc:picChg>
      </pc:sldChg>
      <pc:sldChg chg="addSp delSp modSp mod">
        <pc:chgData name="Carlos Alexandre Cavalheiro" userId="f28099f0-6971-4c2a-a794-c31a8f17c916" providerId="ADAL" clId="{7D87E016-C871-417F-BAFE-6BCE4B4FF57E}" dt="2024-05-30T17:53:53.167" v="461" actId="122"/>
        <pc:sldMkLst>
          <pc:docMk/>
          <pc:sldMk cId="4074402098" sldId="268"/>
        </pc:sldMkLst>
        <pc:spChg chg="mod">
          <ac:chgData name="Carlos Alexandre Cavalheiro" userId="f28099f0-6971-4c2a-a794-c31a8f17c916" providerId="ADAL" clId="{7D87E016-C871-417F-BAFE-6BCE4B4FF57E}" dt="2024-05-30T17:53:50.091" v="460" actId="122"/>
          <ac:spMkLst>
            <pc:docMk/>
            <pc:sldMk cId="4074402098" sldId="268"/>
            <ac:spMk id="5" creationId="{39237011-899A-158F-2767-3135C79BF331}"/>
          </ac:spMkLst>
        </pc:spChg>
        <pc:spChg chg="mod">
          <ac:chgData name="Carlos Alexandre Cavalheiro" userId="f28099f0-6971-4c2a-a794-c31a8f17c916" providerId="ADAL" clId="{7D87E016-C871-417F-BAFE-6BCE4B4FF57E}" dt="2024-05-30T17:53:53.167" v="461" actId="122"/>
          <ac:spMkLst>
            <pc:docMk/>
            <pc:sldMk cId="4074402098" sldId="268"/>
            <ac:spMk id="6" creationId="{7CC7078C-D88C-9766-FCD1-20A53E02C58E}"/>
          </ac:spMkLst>
        </pc:spChg>
        <pc:picChg chg="add del mod">
          <ac:chgData name="Carlos Alexandre Cavalheiro" userId="f28099f0-6971-4c2a-a794-c31a8f17c916" providerId="ADAL" clId="{7D87E016-C871-417F-BAFE-6BCE4B4FF57E}" dt="2024-05-30T17:50:52.429" v="431" actId="478"/>
          <ac:picMkLst>
            <pc:docMk/>
            <pc:sldMk cId="4074402098" sldId="268"/>
            <ac:picMk id="6146" creationId="{D86DA6B0-CDBF-3B3F-66F8-3C198D365F2F}"/>
          </ac:picMkLst>
        </pc:picChg>
      </pc:sldChg>
      <pc:sldChg chg="addSp modSp mod">
        <pc:chgData name="Carlos Alexandre Cavalheiro" userId="f28099f0-6971-4c2a-a794-c31a8f17c916" providerId="ADAL" clId="{7D87E016-C871-417F-BAFE-6BCE4B4FF57E}" dt="2024-05-30T18:35:10.698" v="1650" actId="1076"/>
        <pc:sldMkLst>
          <pc:docMk/>
          <pc:sldMk cId="595297183" sldId="269"/>
        </pc:sldMkLst>
        <pc:spChg chg="mod">
          <ac:chgData name="Carlos Alexandre Cavalheiro" userId="f28099f0-6971-4c2a-a794-c31a8f17c916" providerId="ADAL" clId="{7D87E016-C871-417F-BAFE-6BCE4B4FF57E}" dt="2024-05-30T17:55:32.389" v="482" actId="1076"/>
          <ac:spMkLst>
            <pc:docMk/>
            <pc:sldMk cId="595297183" sldId="269"/>
            <ac:spMk id="4" creationId="{161B7131-8DF5-90D1-267A-2F9379521F99}"/>
          </ac:spMkLst>
        </pc:spChg>
        <pc:spChg chg="mod">
          <ac:chgData name="Carlos Alexandre Cavalheiro" userId="f28099f0-6971-4c2a-a794-c31a8f17c916" providerId="ADAL" clId="{7D87E016-C871-417F-BAFE-6BCE4B4FF57E}" dt="2024-05-30T17:55:25.797" v="479" actId="122"/>
          <ac:spMkLst>
            <pc:docMk/>
            <pc:sldMk cId="595297183" sldId="269"/>
            <ac:spMk id="5" creationId="{39237011-899A-158F-2767-3135C79BF331}"/>
          </ac:spMkLst>
        </pc:spChg>
        <pc:spChg chg="mod">
          <ac:chgData name="Carlos Alexandre Cavalheiro" userId="f28099f0-6971-4c2a-a794-c31a8f17c916" providerId="ADAL" clId="{7D87E016-C871-417F-BAFE-6BCE4B4FF57E}" dt="2024-05-30T17:55:30.467" v="481" actId="1076"/>
          <ac:spMkLst>
            <pc:docMk/>
            <pc:sldMk cId="595297183" sldId="269"/>
            <ac:spMk id="6" creationId="{7CC7078C-D88C-9766-FCD1-20A53E02C58E}"/>
          </ac:spMkLst>
        </pc:spChg>
        <pc:picChg chg="add mod">
          <ac:chgData name="Carlos Alexandre Cavalheiro" userId="f28099f0-6971-4c2a-a794-c31a8f17c916" providerId="ADAL" clId="{7D87E016-C871-417F-BAFE-6BCE4B4FF57E}" dt="2024-05-30T18:35:10.698" v="1650" actId="1076"/>
          <ac:picMkLst>
            <pc:docMk/>
            <pc:sldMk cId="595297183" sldId="269"/>
            <ac:picMk id="8" creationId="{BC40022C-2E0C-A7F0-DFA0-2A488D52EA12}"/>
          </ac:picMkLst>
        </pc:picChg>
        <pc:picChg chg="add mod">
          <ac:chgData name="Carlos Alexandre Cavalheiro" userId="f28099f0-6971-4c2a-a794-c31a8f17c916" providerId="ADAL" clId="{7D87E016-C871-417F-BAFE-6BCE4B4FF57E}" dt="2024-05-30T17:52:47.626" v="450" actId="1076"/>
          <ac:picMkLst>
            <pc:docMk/>
            <pc:sldMk cId="595297183" sldId="269"/>
            <ac:picMk id="10" creationId="{09DF7D4D-129C-3F82-513F-B0C9F28353C1}"/>
          </ac:picMkLst>
        </pc:picChg>
        <pc:picChg chg="add mod">
          <ac:chgData name="Carlos Alexandre Cavalheiro" userId="f28099f0-6971-4c2a-a794-c31a8f17c916" providerId="ADAL" clId="{7D87E016-C871-417F-BAFE-6BCE4B4FF57E}" dt="2024-05-30T17:52:26.678" v="445"/>
          <ac:picMkLst>
            <pc:docMk/>
            <pc:sldMk cId="595297183" sldId="269"/>
            <ac:picMk id="11" creationId="{D7DC8D43-1D48-CF86-63A9-0EBBD4799A26}"/>
          </ac:picMkLst>
        </pc:picChg>
      </pc:sldChg>
      <pc:sldChg chg="addSp delSp modSp mod">
        <pc:chgData name="Carlos Alexandre Cavalheiro" userId="f28099f0-6971-4c2a-a794-c31a8f17c916" providerId="ADAL" clId="{7D87E016-C871-417F-BAFE-6BCE4B4FF57E}" dt="2024-05-30T18:35:06.701" v="1649" actId="1076"/>
        <pc:sldMkLst>
          <pc:docMk/>
          <pc:sldMk cId="1660137458" sldId="270"/>
        </pc:sldMkLst>
        <pc:spChg chg="mod">
          <ac:chgData name="Carlos Alexandre Cavalheiro" userId="f28099f0-6971-4c2a-a794-c31a8f17c916" providerId="ADAL" clId="{7D87E016-C871-417F-BAFE-6BCE4B4FF57E}" dt="2024-05-30T17:55:14.630" v="477" actId="1076"/>
          <ac:spMkLst>
            <pc:docMk/>
            <pc:sldMk cId="1660137458" sldId="270"/>
            <ac:spMk id="4" creationId="{161B7131-8DF5-90D1-267A-2F9379521F99}"/>
          </ac:spMkLst>
        </pc:spChg>
        <pc:spChg chg="mod">
          <ac:chgData name="Carlos Alexandre Cavalheiro" userId="f28099f0-6971-4c2a-a794-c31a8f17c916" providerId="ADAL" clId="{7D87E016-C871-417F-BAFE-6BCE4B4FF57E}" dt="2024-05-30T17:55:06.307" v="474" actId="122"/>
          <ac:spMkLst>
            <pc:docMk/>
            <pc:sldMk cId="1660137458" sldId="270"/>
            <ac:spMk id="5" creationId="{39237011-899A-158F-2767-3135C79BF331}"/>
          </ac:spMkLst>
        </pc:spChg>
        <pc:spChg chg="mod">
          <ac:chgData name="Carlos Alexandre Cavalheiro" userId="f28099f0-6971-4c2a-a794-c31a8f17c916" providerId="ADAL" clId="{7D87E016-C871-417F-BAFE-6BCE4B4FF57E}" dt="2024-05-30T17:55:12.155" v="476" actId="1076"/>
          <ac:spMkLst>
            <pc:docMk/>
            <pc:sldMk cId="1660137458" sldId="270"/>
            <ac:spMk id="6" creationId="{7CC7078C-D88C-9766-FCD1-20A53E02C58E}"/>
          </ac:spMkLst>
        </pc:spChg>
        <pc:picChg chg="add mod">
          <ac:chgData name="Carlos Alexandre Cavalheiro" userId="f28099f0-6971-4c2a-a794-c31a8f17c916" providerId="ADAL" clId="{7D87E016-C871-417F-BAFE-6BCE4B4FF57E}" dt="2024-05-30T12:41:06.335" v="215"/>
          <ac:picMkLst>
            <pc:docMk/>
            <pc:sldMk cId="1660137458" sldId="270"/>
            <ac:picMk id="8" creationId="{0CDE3D28-9D51-17B7-DEB6-1A34C85EBD87}"/>
          </ac:picMkLst>
        </pc:picChg>
        <pc:picChg chg="add del mod">
          <ac:chgData name="Carlos Alexandre Cavalheiro" userId="f28099f0-6971-4c2a-a794-c31a8f17c916" providerId="ADAL" clId="{7D87E016-C871-417F-BAFE-6BCE4B4FF57E}" dt="2024-05-30T12:55:43.340" v="231" actId="478"/>
          <ac:picMkLst>
            <pc:docMk/>
            <pc:sldMk cId="1660137458" sldId="270"/>
            <ac:picMk id="10" creationId="{D9C49883-431F-B204-B48D-407DC0E5713C}"/>
          </ac:picMkLst>
        </pc:picChg>
        <pc:picChg chg="add mod">
          <ac:chgData name="Carlos Alexandre Cavalheiro" userId="f28099f0-6971-4c2a-a794-c31a8f17c916" providerId="ADAL" clId="{7D87E016-C871-417F-BAFE-6BCE4B4FF57E}" dt="2024-05-30T18:35:06.701" v="1649" actId="1076"/>
          <ac:picMkLst>
            <pc:docMk/>
            <pc:sldMk cId="1660137458" sldId="270"/>
            <ac:picMk id="12" creationId="{74CB94EE-CD39-2ADE-E00A-6C38221F91D3}"/>
          </ac:picMkLst>
        </pc:picChg>
        <pc:picChg chg="add mod">
          <ac:chgData name="Carlos Alexandre Cavalheiro" userId="f28099f0-6971-4c2a-a794-c31a8f17c916" providerId="ADAL" clId="{7D87E016-C871-417F-BAFE-6BCE4B4FF57E}" dt="2024-05-30T17:52:51.297" v="451" actId="1076"/>
          <ac:picMkLst>
            <pc:docMk/>
            <pc:sldMk cId="1660137458" sldId="270"/>
            <ac:picMk id="14" creationId="{F78FAAB9-7C3E-964E-713C-2688EB45D5D1}"/>
          </ac:picMkLst>
        </pc:picChg>
        <pc:picChg chg="add mod">
          <ac:chgData name="Carlos Alexandre Cavalheiro" userId="f28099f0-6971-4c2a-a794-c31a8f17c916" providerId="ADAL" clId="{7D87E016-C871-417F-BAFE-6BCE4B4FF57E}" dt="2024-05-30T17:52:23.197" v="444"/>
          <ac:picMkLst>
            <pc:docMk/>
            <pc:sldMk cId="1660137458" sldId="270"/>
            <ac:picMk id="15" creationId="{7DB6E629-D3B2-6BBB-6F68-D2BE6DCC39D4}"/>
          </ac:picMkLst>
        </pc:picChg>
      </pc:sldChg>
      <pc:sldChg chg="addSp delSp modSp mod">
        <pc:chgData name="Carlos Alexandre Cavalheiro" userId="f28099f0-6971-4c2a-a794-c31a8f17c916" providerId="ADAL" clId="{7D87E016-C871-417F-BAFE-6BCE4B4FF57E}" dt="2024-05-30T18:35:01.998" v="1648" actId="1076"/>
        <pc:sldMkLst>
          <pc:docMk/>
          <pc:sldMk cId="751769164" sldId="271"/>
        </pc:sldMkLst>
        <pc:spChg chg="mod">
          <ac:chgData name="Carlos Alexandre Cavalheiro" userId="f28099f0-6971-4c2a-a794-c31a8f17c916" providerId="ADAL" clId="{7D87E016-C871-417F-BAFE-6BCE4B4FF57E}" dt="2024-05-30T18:01:27.633" v="728" actId="1076"/>
          <ac:spMkLst>
            <pc:docMk/>
            <pc:sldMk cId="751769164" sldId="271"/>
            <ac:spMk id="4" creationId="{161B7131-8DF5-90D1-267A-2F9379521F99}"/>
          </ac:spMkLst>
        </pc:spChg>
        <pc:spChg chg="mod">
          <ac:chgData name="Carlos Alexandre Cavalheiro" userId="f28099f0-6971-4c2a-a794-c31a8f17c916" providerId="ADAL" clId="{7D87E016-C871-417F-BAFE-6BCE4B4FF57E}" dt="2024-05-30T17:54:50.021" v="471"/>
          <ac:spMkLst>
            <pc:docMk/>
            <pc:sldMk cId="751769164" sldId="271"/>
            <ac:spMk id="5" creationId="{39237011-899A-158F-2767-3135C79BF331}"/>
          </ac:spMkLst>
        </pc:spChg>
        <pc:spChg chg="mod">
          <ac:chgData name="Carlos Alexandre Cavalheiro" userId="f28099f0-6971-4c2a-a794-c31a8f17c916" providerId="ADAL" clId="{7D87E016-C871-417F-BAFE-6BCE4B4FF57E}" dt="2024-05-30T18:01:25.557" v="727" actId="1076"/>
          <ac:spMkLst>
            <pc:docMk/>
            <pc:sldMk cId="751769164" sldId="271"/>
            <ac:spMk id="6" creationId="{7CC7078C-D88C-9766-FCD1-20A53E02C58E}"/>
          </ac:spMkLst>
        </pc:spChg>
        <pc:picChg chg="del mod">
          <ac:chgData name="Carlos Alexandre Cavalheiro" userId="f28099f0-6971-4c2a-a794-c31a8f17c916" providerId="ADAL" clId="{7D87E016-C871-417F-BAFE-6BCE4B4FF57E}" dt="2024-05-30T12:24:47.924" v="194" actId="478"/>
          <ac:picMkLst>
            <pc:docMk/>
            <pc:sldMk cId="751769164" sldId="271"/>
            <ac:picMk id="8" creationId="{DC6F3C9F-E91E-94A7-482E-71C2D1817EB5}"/>
          </ac:picMkLst>
        </pc:picChg>
        <pc:picChg chg="add mod">
          <ac:chgData name="Carlos Alexandre Cavalheiro" userId="f28099f0-6971-4c2a-a794-c31a8f17c916" providerId="ADAL" clId="{7D87E016-C871-417F-BAFE-6BCE4B4FF57E}" dt="2024-05-30T12:41:11.026" v="219"/>
          <ac:picMkLst>
            <pc:docMk/>
            <pc:sldMk cId="751769164" sldId="271"/>
            <ac:picMk id="9" creationId="{8159472A-64E2-583F-3FE7-7A0A6660239C}"/>
          </ac:picMkLst>
        </pc:picChg>
        <pc:picChg chg="add del mod">
          <ac:chgData name="Carlos Alexandre Cavalheiro" userId="f28099f0-6971-4c2a-a794-c31a8f17c916" providerId="ADAL" clId="{7D87E016-C871-417F-BAFE-6BCE4B4FF57E}" dt="2024-05-30T12:55:41.222" v="230" actId="478"/>
          <ac:picMkLst>
            <pc:docMk/>
            <pc:sldMk cId="751769164" sldId="271"/>
            <ac:picMk id="11" creationId="{69684E64-F4E5-2770-B216-9AB6C8FABC79}"/>
          </ac:picMkLst>
        </pc:picChg>
        <pc:picChg chg="add mod">
          <ac:chgData name="Carlos Alexandre Cavalheiro" userId="f28099f0-6971-4c2a-a794-c31a8f17c916" providerId="ADAL" clId="{7D87E016-C871-417F-BAFE-6BCE4B4FF57E}" dt="2024-05-30T18:35:01.998" v="1648" actId="1076"/>
          <ac:picMkLst>
            <pc:docMk/>
            <pc:sldMk cId="751769164" sldId="271"/>
            <ac:picMk id="13" creationId="{BF849A47-3323-7647-8DC7-C3AF8F4BC09E}"/>
          </ac:picMkLst>
        </pc:picChg>
        <pc:picChg chg="add mod">
          <ac:chgData name="Carlos Alexandre Cavalheiro" userId="f28099f0-6971-4c2a-a794-c31a8f17c916" providerId="ADAL" clId="{7D87E016-C871-417F-BAFE-6BCE4B4FF57E}" dt="2024-05-30T17:52:55.203" v="452" actId="1076"/>
          <ac:picMkLst>
            <pc:docMk/>
            <pc:sldMk cId="751769164" sldId="271"/>
            <ac:picMk id="15" creationId="{A66398FF-70C1-DCBA-25E1-73B4059A2289}"/>
          </ac:picMkLst>
        </pc:picChg>
        <pc:picChg chg="add mod">
          <ac:chgData name="Carlos Alexandre Cavalheiro" userId="f28099f0-6971-4c2a-a794-c31a8f17c916" providerId="ADAL" clId="{7D87E016-C871-417F-BAFE-6BCE4B4FF57E}" dt="2024-05-30T17:52:19.612" v="443"/>
          <ac:picMkLst>
            <pc:docMk/>
            <pc:sldMk cId="751769164" sldId="271"/>
            <ac:picMk id="16" creationId="{260EE7CE-DF64-383A-ECB7-5544F8AD6B14}"/>
          </ac:picMkLst>
        </pc:picChg>
      </pc:sldChg>
      <pc:sldChg chg="addSp delSp modSp mod">
        <pc:chgData name="Carlos Alexandre Cavalheiro" userId="f28099f0-6971-4c2a-a794-c31a8f17c916" providerId="ADAL" clId="{7D87E016-C871-417F-BAFE-6BCE4B4FF57E}" dt="2024-05-30T18:01:19.875" v="726" actId="1076"/>
        <pc:sldMkLst>
          <pc:docMk/>
          <pc:sldMk cId="2360012233" sldId="272"/>
        </pc:sldMkLst>
        <pc:spChg chg="mod">
          <ac:chgData name="Carlos Alexandre Cavalheiro" userId="f28099f0-6971-4c2a-a794-c31a8f17c916" providerId="ADAL" clId="{7D87E016-C871-417F-BAFE-6BCE4B4FF57E}" dt="2024-05-30T17:54:25.728" v="467"/>
          <ac:spMkLst>
            <pc:docMk/>
            <pc:sldMk cId="2360012233" sldId="272"/>
            <ac:spMk id="5" creationId="{39237011-899A-158F-2767-3135C79BF331}"/>
          </ac:spMkLst>
        </pc:spChg>
        <pc:spChg chg="mod">
          <ac:chgData name="Carlos Alexandre Cavalheiro" userId="f28099f0-6971-4c2a-a794-c31a8f17c916" providerId="ADAL" clId="{7D87E016-C871-417F-BAFE-6BCE4B4FF57E}" dt="2024-05-30T18:01:19.875" v="726" actId="1076"/>
          <ac:spMkLst>
            <pc:docMk/>
            <pc:sldMk cId="2360012233" sldId="272"/>
            <ac:spMk id="6" creationId="{7CC7078C-D88C-9766-FCD1-20A53E02C58E}"/>
          </ac:spMkLst>
        </pc:spChg>
        <pc:spChg chg="add del mod">
          <ac:chgData name="Carlos Alexandre Cavalheiro" userId="f28099f0-6971-4c2a-a794-c31a8f17c916" providerId="ADAL" clId="{7D87E016-C871-417F-BAFE-6BCE4B4FF57E}" dt="2024-05-30T17:51:35.568" v="434" actId="478"/>
          <ac:spMkLst>
            <pc:docMk/>
            <pc:sldMk cId="2360012233" sldId="272"/>
            <ac:spMk id="17" creationId="{9C09601D-D1BD-16AF-32A1-8D649CDF0A3E}"/>
          </ac:spMkLst>
        </pc:spChg>
        <pc:picChg chg="del">
          <ac:chgData name="Carlos Alexandre Cavalheiro" userId="f28099f0-6971-4c2a-a794-c31a8f17c916" providerId="ADAL" clId="{7D87E016-C871-417F-BAFE-6BCE4B4FF57E}" dt="2024-05-30T12:24:45.272" v="193" actId="478"/>
          <ac:picMkLst>
            <pc:docMk/>
            <pc:sldMk cId="2360012233" sldId="272"/>
            <ac:picMk id="8" creationId="{02932B74-F637-9C5F-EF03-944452709166}"/>
          </ac:picMkLst>
        </pc:picChg>
        <pc:picChg chg="add del mod">
          <ac:chgData name="Carlos Alexandre Cavalheiro" userId="f28099f0-6971-4c2a-a794-c31a8f17c916" providerId="ADAL" clId="{7D87E016-C871-417F-BAFE-6BCE4B4FF57E}" dt="2024-05-30T12:55:39.543" v="229" actId="478"/>
          <ac:picMkLst>
            <pc:docMk/>
            <pc:sldMk cId="2360012233" sldId="272"/>
            <ac:picMk id="9" creationId="{81C3D8CB-3AE1-36C9-5587-006BE86CD910}"/>
          </ac:picMkLst>
        </pc:picChg>
        <pc:picChg chg="add del mod">
          <ac:chgData name="Carlos Alexandre Cavalheiro" userId="f28099f0-6971-4c2a-a794-c31a8f17c916" providerId="ADAL" clId="{7D87E016-C871-417F-BAFE-6BCE4B4FF57E}" dt="2024-05-30T12:56:06.319" v="238" actId="478"/>
          <ac:picMkLst>
            <pc:docMk/>
            <pc:sldMk cId="2360012233" sldId="272"/>
            <ac:picMk id="11" creationId="{86B37612-B97D-0C0B-3438-AAFEF3E40B3A}"/>
          </ac:picMkLst>
        </pc:picChg>
        <pc:picChg chg="add mod">
          <ac:chgData name="Carlos Alexandre Cavalheiro" userId="f28099f0-6971-4c2a-a794-c31a8f17c916" providerId="ADAL" clId="{7D87E016-C871-417F-BAFE-6BCE4B4FF57E}" dt="2024-05-30T17:52:12.528" v="442" actId="1076"/>
          <ac:picMkLst>
            <pc:docMk/>
            <pc:sldMk cId="2360012233" sldId="272"/>
            <ac:picMk id="13" creationId="{9761B2EB-F1AC-2373-E631-CC8D4E2D92BF}"/>
          </ac:picMkLst>
        </pc:picChg>
        <pc:picChg chg="add mod">
          <ac:chgData name="Carlos Alexandre Cavalheiro" userId="f28099f0-6971-4c2a-a794-c31a8f17c916" providerId="ADAL" clId="{7D87E016-C871-417F-BAFE-6BCE4B4FF57E}" dt="2024-05-30T17:52:58.371" v="453" actId="1076"/>
          <ac:picMkLst>
            <pc:docMk/>
            <pc:sldMk cId="2360012233" sldId="272"/>
            <ac:picMk id="15" creationId="{82E76603-2B35-B4F9-043C-077F72C07BB2}"/>
          </ac:picMkLst>
        </pc:picChg>
        <pc:picChg chg="add mod">
          <ac:chgData name="Carlos Alexandre Cavalheiro" userId="f28099f0-6971-4c2a-a794-c31a8f17c916" providerId="ADAL" clId="{7D87E016-C871-417F-BAFE-6BCE4B4FF57E}" dt="2024-05-30T17:52:04.174" v="439" actId="1076"/>
          <ac:picMkLst>
            <pc:docMk/>
            <pc:sldMk cId="2360012233" sldId="272"/>
            <ac:picMk id="16" creationId="{4557154F-4DC0-6E4D-CE3E-9D87697EA1D5}"/>
          </ac:picMkLst>
        </pc:picChg>
      </pc:sldChg>
      <pc:sldChg chg="addSp delSp modSp add mod">
        <pc:chgData name="Carlos Alexandre Cavalheiro" userId="f28099f0-6971-4c2a-a794-c31a8f17c916" providerId="ADAL" clId="{7D87E016-C871-417F-BAFE-6BCE4B4FF57E}" dt="2024-05-30T18:01:03.970" v="725" actId="1076"/>
        <pc:sldMkLst>
          <pc:docMk/>
          <pc:sldMk cId="2504319327" sldId="273"/>
        </pc:sldMkLst>
        <pc:spChg chg="mod ord">
          <ac:chgData name="Carlos Alexandre Cavalheiro" userId="f28099f0-6971-4c2a-a794-c31a8f17c916" providerId="ADAL" clId="{7D87E016-C871-417F-BAFE-6BCE4B4FF57E}" dt="2024-05-30T13:27:33.508" v="419" actId="20577"/>
          <ac:spMkLst>
            <pc:docMk/>
            <pc:sldMk cId="2504319327" sldId="273"/>
            <ac:spMk id="4" creationId="{161B7131-8DF5-90D1-267A-2F9379521F99}"/>
          </ac:spMkLst>
        </pc:spChg>
        <pc:spChg chg="mod">
          <ac:chgData name="Carlos Alexandre Cavalheiro" userId="f28099f0-6971-4c2a-a794-c31a8f17c916" providerId="ADAL" clId="{7D87E016-C871-417F-BAFE-6BCE4B4FF57E}" dt="2024-05-30T17:54:08.104" v="464"/>
          <ac:spMkLst>
            <pc:docMk/>
            <pc:sldMk cId="2504319327" sldId="273"/>
            <ac:spMk id="5" creationId="{39237011-899A-158F-2767-3135C79BF331}"/>
          </ac:spMkLst>
        </pc:spChg>
        <pc:spChg chg="mod">
          <ac:chgData name="Carlos Alexandre Cavalheiro" userId="f28099f0-6971-4c2a-a794-c31a8f17c916" providerId="ADAL" clId="{7D87E016-C871-417F-BAFE-6BCE4B4FF57E}" dt="2024-05-30T17:54:11.417" v="465" actId="1076"/>
          <ac:spMkLst>
            <pc:docMk/>
            <pc:sldMk cId="2504319327" sldId="273"/>
            <ac:spMk id="6" creationId="{7CC7078C-D88C-9766-FCD1-20A53E02C58E}"/>
          </ac:spMkLst>
        </pc:spChg>
        <pc:spChg chg="del">
          <ac:chgData name="Carlos Alexandre Cavalheiro" userId="f28099f0-6971-4c2a-a794-c31a8f17c916" providerId="ADAL" clId="{7D87E016-C871-417F-BAFE-6BCE4B4FF57E}" dt="2024-05-30T12:08:00.053" v="1" actId="478"/>
          <ac:spMkLst>
            <pc:docMk/>
            <pc:sldMk cId="2504319327" sldId="273"/>
            <ac:spMk id="9" creationId="{C76170BD-BEDE-59E0-325A-A7DDA855FE4C}"/>
          </ac:spMkLst>
        </pc:spChg>
        <pc:spChg chg="add mod ord">
          <ac:chgData name="Carlos Alexandre Cavalheiro" userId="f28099f0-6971-4c2a-a794-c31a8f17c916" providerId="ADAL" clId="{7D87E016-C871-417F-BAFE-6BCE4B4FF57E}" dt="2024-05-30T18:00:42.893" v="723" actId="207"/>
          <ac:spMkLst>
            <pc:docMk/>
            <pc:sldMk cId="2504319327" sldId="273"/>
            <ac:spMk id="10" creationId="{ADDDA5A0-227F-54E4-FC64-01CFB4207C26}"/>
          </ac:spMkLst>
        </pc:spChg>
        <pc:spChg chg="add del mod">
          <ac:chgData name="Carlos Alexandre Cavalheiro" userId="f28099f0-6971-4c2a-a794-c31a8f17c916" providerId="ADAL" clId="{7D87E016-C871-417F-BAFE-6BCE4B4FF57E}" dt="2024-05-30T12:14:14.588" v="115" actId="478"/>
          <ac:spMkLst>
            <pc:docMk/>
            <pc:sldMk cId="2504319327" sldId="273"/>
            <ac:spMk id="11" creationId="{A0EA6DD5-773C-ABBB-EA3E-3BF116D41C90}"/>
          </ac:spMkLst>
        </pc:spChg>
        <pc:spChg chg="add mod">
          <ac:chgData name="Carlos Alexandre Cavalheiro" userId="f28099f0-6971-4c2a-a794-c31a8f17c916" providerId="ADAL" clId="{7D87E016-C871-417F-BAFE-6BCE4B4FF57E}" dt="2024-05-30T12:13:25.810" v="102"/>
          <ac:spMkLst>
            <pc:docMk/>
            <pc:sldMk cId="2504319327" sldId="273"/>
            <ac:spMk id="12" creationId="{96611956-6D13-F7B6-DF4B-5EB150A94AB2}"/>
          </ac:spMkLst>
        </pc:spChg>
        <pc:spChg chg="add del mod">
          <ac:chgData name="Carlos Alexandre Cavalheiro" userId="f28099f0-6971-4c2a-a794-c31a8f17c916" providerId="ADAL" clId="{7D87E016-C871-417F-BAFE-6BCE4B4FF57E}" dt="2024-05-30T12:14:13.572" v="114" actId="478"/>
          <ac:spMkLst>
            <pc:docMk/>
            <pc:sldMk cId="2504319327" sldId="273"/>
            <ac:spMk id="13" creationId="{D223682C-DED9-0A4D-86D2-C950C92F8CE1}"/>
          </ac:spMkLst>
        </pc:spChg>
        <pc:spChg chg="add mod ord">
          <ac:chgData name="Carlos Alexandre Cavalheiro" userId="f28099f0-6971-4c2a-a794-c31a8f17c916" providerId="ADAL" clId="{7D87E016-C871-417F-BAFE-6BCE4B4FF57E}" dt="2024-05-30T13:27:48.850" v="421" actId="14100"/>
          <ac:spMkLst>
            <pc:docMk/>
            <pc:sldMk cId="2504319327" sldId="273"/>
            <ac:spMk id="14" creationId="{ECBB9B03-9BC6-E51C-564C-3B43FD85D443}"/>
          </ac:spMkLst>
        </pc:spChg>
        <pc:picChg chg="del">
          <ac:chgData name="Carlos Alexandre Cavalheiro" userId="f28099f0-6971-4c2a-a794-c31a8f17c916" providerId="ADAL" clId="{7D87E016-C871-417F-BAFE-6BCE4B4FF57E}" dt="2024-05-30T12:08:00.572" v="2" actId="478"/>
          <ac:picMkLst>
            <pc:docMk/>
            <pc:sldMk cId="2504319327" sldId="273"/>
            <ac:picMk id="7" creationId="{0DF55DE5-2709-27B4-9EA6-4BC96D99CD35}"/>
          </ac:picMkLst>
        </pc:picChg>
        <pc:picChg chg="del">
          <ac:chgData name="Carlos Alexandre Cavalheiro" userId="f28099f0-6971-4c2a-a794-c31a8f17c916" providerId="ADAL" clId="{7D87E016-C871-417F-BAFE-6BCE4B4FF57E}" dt="2024-05-30T12:08:00.975" v="3" actId="478"/>
          <ac:picMkLst>
            <pc:docMk/>
            <pc:sldMk cId="2504319327" sldId="273"/>
            <ac:picMk id="8" creationId="{C45EB621-858A-6068-79DE-04C16E4E5D02}"/>
          </ac:picMkLst>
        </pc:picChg>
        <pc:picChg chg="add mod">
          <ac:chgData name="Carlos Alexandre Cavalheiro" userId="f28099f0-6971-4c2a-a794-c31a8f17c916" providerId="ADAL" clId="{7D87E016-C871-417F-BAFE-6BCE4B4FF57E}" dt="2024-05-30T18:01:03.970" v="725" actId="1076"/>
          <ac:picMkLst>
            <pc:docMk/>
            <pc:sldMk cId="2504319327" sldId="273"/>
            <ac:picMk id="1026" creationId="{95741F86-4BD6-1417-3D0F-4756F2C6F44E}"/>
          </ac:picMkLst>
        </pc:picChg>
      </pc:sldChg>
      <pc:sldChg chg="addSp delSp modSp add mod">
        <pc:chgData name="Carlos Alexandre Cavalheiro" userId="f28099f0-6971-4c2a-a794-c31a8f17c916" providerId="ADAL" clId="{7D87E016-C871-417F-BAFE-6BCE4B4FF57E}" dt="2024-05-30T18:35:15.056" v="1651" actId="1076"/>
        <pc:sldMkLst>
          <pc:docMk/>
          <pc:sldMk cId="3192989339" sldId="274"/>
        </pc:sldMkLst>
        <pc:spChg chg="mod">
          <ac:chgData name="Carlos Alexandre Cavalheiro" userId="f28099f0-6971-4c2a-a794-c31a8f17c916" providerId="ADAL" clId="{7D87E016-C871-417F-BAFE-6BCE4B4FF57E}" dt="2024-05-30T17:55:47.065" v="488" actId="1076"/>
          <ac:spMkLst>
            <pc:docMk/>
            <pc:sldMk cId="3192989339" sldId="274"/>
            <ac:spMk id="4" creationId="{161B7131-8DF5-90D1-267A-2F9379521F99}"/>
          </ac:spMkLst>
        </pc:spChg>
        <pc:spChg chg="mod">
          <ac:chgData name="Carlos Alexandre Cavalheiro" userId="f28099f0-6971-4c2a-a794-c31a8f17c916" providerId="ADAL" clId="{7D87E016-C871-417F-BAFE-6BCE4B4FF57E}" dt="2024-05-30T17:55:40.312" v="485"/>
          <ac:spMkLst>
            <pc:docMk/>
            <pc:sldMk cId="3192989339" sldId="274"/>
            <ac:spMk id="5" creationId="{39237011-899A-158F-2767-3135C79BF331}"/>
          </ac:spMkLst>
        </pc:spChg>
        <pc:spChg chg="mod">
          <ac:chgData name="Carlos Alexandre Cavalheiro" userId="f28099f0-6971-4c2a-a794-c31a8f17c916" providerId="ADAL" clId="{7D87E016-C871-417F-BAFE-6BCE4B4FF57E}" dt="2024-05-30T17:55:45.473" v="487" actId="1076"/>
          <ac:spMkLst>
            <pc:docMk/>
            <pc:sldMk cId="3192989339" sldId="274"/>
            <ac:spMk id="6" creationId="{7CC7078C-D88C-9766-FCD1-20A53E02C58E}"/>
          </ac:spMkLst>
        </pc:spChg>
        <pc:picChg chg="del">
          <ac:chgData name="Carlos Alexandre Cavalheiro" userId="f28099f0-6971-4c2a-a794-c31a8f17c916" providerId="ADAL" clId="{7D87E016-C871-417F-BAFE-6BCE4B4FF57E}" dt="2024-05-30T13:02:53.535" v="259" actId="478"/>
          <ac:picMkLst>
            <pc:docMk/>
            <pc:sldMk cId="3192989339" sldId="274"/>
            <ac:picMk id="8" creationId="{BC40022C-2E0C-A7F0-DFA0-2A488D52EA12}"/>
          </ac:picMkLst>
        </pc:picChg>
        <pc:picChg chg="add mod">
          <ac:chgData name="Carlos Alexandre Cavalheiro" userId="f28099f0-6971-4c2a-a794-c31a8f17c916" providerId="ADAL" clId="{7D87E016-C871-417F-BAFE-6BCE4B4FF57E}" dt="2024-05-30T18:35:15.056" v="1651" actId="1076"/>
          <ac:picMkLst>
            <pc:docMk/>
            <pc:sldMk cId="3192989339" sldId="274"/>
            <ac:picMk id="9" creationId="{589FC26E-37B8-8B0D-0FFC-E07AA947753F}"/>
          </ac:picMkLst>
        </pc:picChg>
        <pc:picChg chg="add mod">
          <ac:chgData name="Carlos Alexandre Cavalheiro" userId="f28099f0-6971-4c2a-a794-c31a8f17c916" providerId="ADAL" clId="{7D87E016-C871-417F-BAFE-6BCE4B4FF57E}" dt="2024-05-30T17:52:43.699" v="449" actId="1076"/>
          <ac:picMkLst>
            <pc:docMk/>
            <pc:sldMk cId="3192989339" sldId="274"/>
            <ac:picMk id="11" creationId="{40EAE965-39BC-262F-D811-FE186C7961BA}"/>
          </ac:picMkLst>
        </pc:picChg>
        <pc:picChg chg="add mod">
          <ac:chgData name="Carlos Alexandre Cavalheiro" userId="f28099f0-6971-4c2a-a794-c31a8f17c916" providerId="ADAL" clId="{7D87E016-C871-417F-BAFE-6BCE4B4FF57E}" dt="2024-05-30T17:52:29.572" v="446"/>
          <ac:picMkLst>
            <pc:docMk/>
            <pc:sldMk cId="3192989339" sldId="274"/>
            <ac:picMk id="12" creationId="{E1240920-023E-906C-CF1D-5CA18579A615}"/>
          </ac:picMkLst>
        </pc:picChg>
      </pc:sldChg>
      <pc:sldChg chg="addSp delSp modSp add mod">
        <pc:chgData name="Carlos Alexandre Cavalheiro" userId="f28099f0-6971-4c2a-a794-c31a8f17c916" providerId="ADAL" clId="{7D87E016-C871-417F-BAFE-6BCE4B4FF57E}" dt="2024-05-30T18:35:22.670" v="1653" actId="1076"/>
        <pc:sldMkLst>
          <pc:docMk/>
          <pc:sldMk cId="1949224457" sldId="275"/>
        </pc:sldMkLst>
        <pc:spChg chg="mod">
          <ac:chgData name="Carlos Alexandre Cavalheiro" userId="f28099f0-6971-4c2a-a794-c31a8f17c916" providerId="ADAL" clId="{7D87E016-C871-417F-BAFE-6BCE4B4FF57E}" dt="2024-05-30T17:56:17.856" v="499" actId="1076"/>
          <ac:spMkLst>
            <pc:docMk/>
            <pc:sldMk cId="1949224457" sldId="275"/>
            <ac:spMk id="4" creationId="{161B7131-8DF5-90D1-267A-2F9379521F99}"/>
          </ac:spMkLst>
        </pc:spChg>
        <pc:spChg chg="mod">
          <ac:chgData name="Carlos Alexandre Cavalheiro" userId="f28099f0-6971-4c2a-a794-c31a8f17c916" providerId="ADAL" clId="{7D87E016-C871-417F-BAFE-6BCE4B4FF57E}" dt="2024-05-30T17:56:11.045" v="496"/>
          <ac:spMkLst>
            <pc:docMk/>
            <pc:sldMk cId="1949224457" sldId="275"/>
            <ac:spMk id="5" creationId="{39237011-899A-158F-2767-3135C79BF331}"/>
          </ac:spMkLst>
        </pc:spChg>
        <pc:spChg chg="mod">
          <ac:chgData name="Carlos Alexandre Cavalheiro" userId="f28099f0-6971-4c2a-a794-c31a8f17c916" providerId="ADAL" clId="{7D87E016-C871-417F-BAFE-6BCE4B4FF57E}" dt="2024-05-30T17:56:16.055" v="498" actId="1076"/>
          <ac:spMkLst>
            <pc:docMk/>
            <pc:sldMk cId="1949224457" sldId="275"/>
            <ac:spMk id="6" creationId="{7CC7078C-D88C-9766-FCD1-20A53E02C58E}"/>
          </ac:spMkLst>
        </pc:spChg>
        <pc:spChg chg="add">
          <ac:chgData name="Carlos Alexandre Cavalheiro" userId="f28099f0-6971-4c2a-a794-c31a8f17c916" providerId="ADAL" clId="{7D87E016-C871-417F-BAFE-6BCE4B4FF57E}" dt="2024-05-30T13:05:31.616" v="272"/>
          <ac:spMkLst>
            <pc:docMk/>
            <pc:sldMk cId="1949224457" sldId="275"/>
            <ac:spMk id="7" creationId="{1E4AE9B0-2364-573D-895F-66F9D608D81C}"/>
          </ac:spMkLst>
        </pc:spChg>
        <pc:picChg chg="del">
          <ac:chgData name="Carlos Alexandre Cavalheiro" userId="f28099f0-6971-4c2a-a794-c31a8f17c916" providerId="ADAL" clId="{7D87E016-C871-417F-BAFE-6BCE4B4FF57E}" dt="2024-05-30T13:05:36.712" v="274" actId="478"/>
          <ac:picMkLst>
            <pc:docMk/>
            <pc:sldMk cId="1949224457" sldId="275"/>
            <ac:picMk id="8" creationId="{F422FCF6-DB0A-8569-372C-96C507DF000D}"/>
          </ac:picMkLst>
        </pc:picChg>
        <pc:picChg chg="add mod">
          <ac:chgData name="Carlos Alexandre Cavalheiro" userId="f28099f0-6971-4c2a-a794-c31a8f17c916" providerId="ADAL" clId="{7D87E016-C871-417F-BAFE-6BCE4B4FF57E}" dt="2024-05-30T18:35:22.670" v="1653" actId="1076"/>
          <ac:picMkLst>
            <pc:docMk/>
            <pc:sldMk cId="1949224457" sldId="275"/>
            <ac:picMk id="10" creationId="{D8AADA11-40B3-7C8C-8096-12D25F15FED5}"/>
          </ac:picMkLst>
        </pc:picChg>
        <pc:picChg chg="add mod">
          <ac:chgData name="Carlos Alexandre Cavalheiro" userId="f28099f0-6971-4c2a-a794-c31a8f17c916" providerId="ADAL" clId="{7D87E016-C871-417F-BAFE-6BCE4B4FF57E}" dt="2024-05-30T17:53:09.089" v="454"/>
          <ac:picMkLst>
            <pc:docMk/>
            <pc:sldMk cId="1949224457" sldId="275"/>
            <ac:picMk id="12" creationId="{761D6B4A-D0A0-5D4B-CB19-8BB93A66EC5E}"/>
          </ac:picMkLst>
        </pc:picChg>
        <pc:picChg chg="add mod">
          <ac:chgData name="Carlos Alexandre Cavalheiro" userId="f28099f0-6971-4c2a-a794-c31a8f17c916" providerId="ADAL" clId="{7D87E016-C871-417F-BAFE-6BCE4B4FF57E}" dt="2024-05-30T17:53:09.089" v="454"/>
          <ac:picMkLst>
            <pc:docMk/>
            <pc:sldMk cId="1949224457" sldId="275"/>
            <ac:picMk id="13" creationId="{FE516F7E-A891-4020-6CCC-468E2F1A48C9}"/>
          </ac:picMkLst>
        </pc:picChg>
      </pc:sldChg>
      <pc:sldChg chg="addSp delSp modSp add mod">
        <pc:chgData name="Carlos Alexandre Cavalheiro" userId="f28099f0-6971-4c2a-a794-c31a8f17c916" providerId="ADAL" clId="{7D87E016-C871-417F-BAFE-6BCE4B4FF57E}" dt="2024-05-30T18:35:26.106" v="1654" actId="1076"/>
        <pc:sldMkLst>
          <pc:docMk/>
          <pc:sldMk cId="19734377" sldId="276"/>
        </pc:sldMkLst>
        <pc:spChg chg="mod">
          <ac:chgData name="Carlos Alexandre Cavalheiro" userId="f28099f0-6971-4c2a-a794-c31a8f17c916" providerId="ADAL" clId="{7D87E016-C871-417F-BAFE-6BCE4B4FF57E}" dt="2024-05-30T13:10:50.902" v="294"/>
          <ac:spMkLst>
            <pc:docMk/>
            <pc:sldMk cId="19734377" sldId="276"/>
            <ac:spMk id="4" creationId="{161B7131-8DF5-90D1-267A-2F9379521F99}"/>
          </ac:spMkLst>
        </pc:spChg>
        <pc:spChg chg="mod">
          <ac:chgData name="Carlos Alexandre Cavalheiro" userId="f28099f0-6971-4c2a-a794-c31a8f17c916" providerId="ADAL" clId="{7D87E016-C871-417F-BAFE-6BCE4B4FF57E}" dt="2024-05-30T17:56:25.261" v="501" actId="122"/>
          <ac:spMkLst>
            <pc:docMk/>
            <pc:sldMk cId="19734377" sldId="276"/>
            <ac:spMk id="5" creationId="{39237011-899A-158F-2767-3135C79BF331}"/>
          </ac:spMkLst>
        </pc:spChg>
        <pc:spChg chg="mod">
          <ac:chgData name="Carlos Alexandre Cavalheiro" userId="f28099f0-6971-4c2a-a794-c31a8f17c916" providerId="ADAL" clId="{7D87E016-C871-417F-BAFE-6BCE4B4FF57E}" dt="2024-05-30T17:56:28.214" v="502" actId="122"/>
          <ac:spMkLst>
            <pc:docMk/>
            <pc:sldMk cId="19734377" sldId="276"/>
            <ac:spMk id="6" creationId="{7CC7078C-D88C-9766-FCD1-20A53E02C58E}"/>
          </ac:spMkLst>
        </pc:spChg>
        <pc:picChg chg="add mod">
          <ac:chgData name="Carlos Alexandre Cavalheiro" userId="f28099f0-6971-4c2a-a794-c31a8f17c916" providerId="ADAL" clId="{7D87E016-C871-417F-BAFE-6BCE4B4FF57E}" dt="2024-05-30T18:35:26.106" v="1654" actId="1076"/>
          <ac:picMkLst>
            <pc:docMk/>
            <pc:sldMk cId="19734377" sldId="276"/>
            <ac:picMk id="8" creationId="{709E5DC5-82D5-5FF3-F1EF-BA6CB2C2D345}"/>
          </ac:picMkLst>
        </pc:picChg>
        <pc:picChg chg="del">
          <ac:chgData name="Carlos Alexandre Cavalheiro" userId="f28099f0-6971-4c2a-a794-c31a8f17c916" providerId="ADAL" clId="{7D87E016-C871-417F-BAFE-6BCE4B4FF57E}" dt="2024-05-30T13:07:03.664" v="282" actId="478"/>
          <ac:picMkLst>
            <pc:docMk/>
            <pc:sldMk cId="19734377" sldId="276"/>
            <ac:picMk id="10" creationId="{D8AADA11-40B3-7C8C-8096-12D25F15FED5}"/>
          </ac:picMkLst>
        </pc:picChg>
        <pc:picChg chg="add mod">
          <ac:chgData name="Carlos Alexandre Cavalheiro" userId="f28099f0-6971-4c2a-a794-c31a8f17c916" providerId="ADAL" clId="{7D87E016-C871-417F-BAFE-6BCE4B4FF57E}" dt="2024-05-30T17:53:11.632" v="455"/>
          <ac:picMkLst>
            <pc:docMk/>
            <pc:sldMk cId="19734377" sldId="276"/>
            <ac:picMk id="11" creationId="{AC681D9D-82F2-0A53-EAD3-BCC9AB64BD60}"/>
          </ac:picMkLst>
        </pc:picChg>
        <pc:picChg chg="add mod">
          <ac:chgData name="Carlos Alexandre Cavalheiro" userId="f28099f0-6971-4c2a-a794-c31a8f17c916" providerId="ADAL" clId="{7D87E016-C871-417F-BAFE-6BCE4B4FF57E}" dt="2024-05-30T17:53:11.632" v="455"/>
          <ac:picMkLst>
            <pc:docMk/>
            <pc:sldMk cId="19734377" sldId="276"/>
            <ac:picMk id="12" creationId="{3F41DDC9-FB0F-3AB8-729B-B8F70DB4F16D}"/>
          </ac:picMkLst>
        </pc:picChg>
      </pc:sldChg>
      <pc:sldChg chg="addSp delSp modSp add mod">
        <pc:chgData name="Carlos Alexandre Cavalheiro" userId="f28099f0-6971-4c2a-a794-c31a8f17c916" providerId="ADAL" clId="{7D87E016-C871-417F-BAFE-6BCE4B4FF57E}" dt="2024-05-30T18:35:37.718" v="1656" actId="1076"/>
        <pc:sldMkLst>
          <pc:docMk/>
          <pc:sldMk cId="3408479060" sldId="277"/>
        </pc:sldMkLst>
        <pc:spChg chg="mod">
          <ac:chgData name="Carlos Alexandre Cavalheiro" userId="f28099f0-6971-4c2a-a794-c31a8f17c916" providerId="ADAL" clId="{7D87E016-C871-417F-BAFE-6BCE4B4FF57E}" dt="2024-05-30T13:11:53.482" v="301"/>
          <ac:spMkLst>
            <pc:docMk/>
            <pc:sldMk cId="3408479060" sldId="277"/>
            <ac:spMk id="4" creationId="{161B7131-8DF5-90D1-267A-2F9379521F99}"/>
          </ac:spMkLst>
        </pc:spChg>
        <pc:spChg chg="mod">
          <ac:chgData name="Carlos Alexandre Cavalheiro" userId="f28099f0-6971-4c2a-a794-c31a8f17c916" providerId="ADAL" clId="{7D87E016-C871-417F-BAFE-6BCE4B4FF57E}" dt="2024-05-30T17:56:47.426" v="507" actId="122"/>
          <ac:spMkLst>
            <pc:docMk/>
            <pc:sldMk cId="3408479060" sldId="277"/>
            <ac:spMk id="5" creationId="{39237011-899A-158F-2767-3135C79BF331}"/>
          </ac:spMkLst>
        </pc:spChg>
        <pc:spChg chg="mod">
          <ac:chgData name="Carlos Alexandre Cavalheiro" userId="f28099f0-6971-4c2a-a794-c31a8f17c916" providerId="ADAL" clId="{7D87E016-C871-417F-BAFE-6BCE4B4FF57E}" dt="2024-05-30T17:56:50.667" v="508" actId="122"/>
          <ac:spMkLst>
            <pc:docMk/>
            <pc:sldMk cId="3408479060" sldId="277"/>
            <ac:spMk id="6" creationId="{7CC7078C-D88C-9766-FCD1-20A53E02C58E}"/>
          </ac:spMkLst>
        </pc:spChg>
        <pc:spChg chg="add mod">
          <ac:chgData name="Carlos Alexandre Cavalheiro" userId="f28099f0-6971-4c2a-a794-c31a8f17c916" providerId="ADAL" clId="{7D87E016-C871-417F-BAFE-6BCE4B4FF57E}" dt="2024-05-30T18:35:37.718" v="1656" actId="1076"/>
          <ac:spMkLst>
            <pc:docMk/>
            <pc:sldMk cId="3408479060" sldId="277"/>
            <ac:spMk id="7" creationId="{89801661-8F5C-1735-B168-173295CA4065}"/>
          </ac:spMkLst>
        </pc:spChg>
        <pc:spChg chg="add del">
          <ac:chgData name="Carlos Alexandre Cavalheiro" userId="f28099f0-6971-4c2a-a794-c31a8f17c916" providerId="ADAL" clId="{7D87E016-C871-417F-BAFE-6BCE4B4FF57E}" dt="2024-05-30T13:22:09.794" v="378" actId="22"/>
          <ac:spMkLst>
            <pc:docMk/>
            <pc:sldMk cId="3408479060" sldId="277"/>
            <ac:spMk id="9" creationId="{4B500D22-F587-8C9E-0381-F9FCBF97BDF7}"/>
          </ac:spMkLst>
        </pc:spChg>
        <pc:spChg chg="add mod">
          <ac:chgData name="Carlos Alexandre Cavalheiro" userId="f28099f0-6971-4c2a-a794-c31a8f17c916" providerId="ADAL" clId="{7D87E016-C871-417F-BAFE-6BCE4B4FF57E}" dt="2024-05-30T18:35:37.718" v="1656" actId="1076"/>
          <ac:spMkLst>
            <pc:docMk/>
            <pc:sldMk cId="3408479060" sldId="277"/>
            <ac:spMk id="10" creationId="{16EEB6BF-8EDE-F4D9-F7F9-518E931F8CA3}"/>
          </ac:spMkLst>
        </pc:spChg>
        <pc:picChg chg="add mod">
          <ac:chgData name="Carlos Alexandre Cavalheiro" userId="f28099f0-6971-4c2a-a794-c31a8f17c916" providerId="ADAL" clId="{7D87E016-C871-417F-BAFE-6BCE4B4FF57E}" dt="2024-05-30T17:53:16.039" v="457"/>
          <ac:picMkLst>
            <pc:docMk/>
            <pc:sldMk cId="3408479060" sldId="277"/>
            <ac:picMk id="12" creationId="{4385E4E3-0E57-535F-2B68-FBAB9B2CB9E4}"/>
          </ac:picMkLst>
        </pc:picChg>
        <pc:picChg chg="add mod">
          <ac:chgData name="Carlos Alexandre Cavalheiro" userId="f28099f0-6971-4c2a-a794-c31a8f17c916" providerId="ADAL" clId="{7D87E016-C871-417F-BAFE-6BCE4B4FF57E}" dt="2024-05-30T17:53:16.039" v="457"/>
          <ac:picMkLst>
            <pc:docMk/>
            <pc:sldMk cId="3408479060" sldId="277"/>
            <ac:picMk id="13" creationId="{8ECFF128-E532-06F7-6F6E-AEA1C9D35220}"/>
          </ac:picMkLst>
        </pc:picChg>
        <pc:picChg chg="add del mod">
          <ac:chgData name="Carlos Alexandre Cavalheiro" userId="f28099f0-6971-4c2a-a794-c31a8f17c916" providerId="ADAL" clId="{7D87E016-C871-417F-BAFE-6BCE4B4FF57E}" dt="2024-05-30T13:17:22.134" v="315" actId="478"/>
          <ac:picMkLst>
            <pc:docMk/>
            <pc:sldMk cId="3408479060" sldId="277"/>
            <ac:picMk id="3074" creationId="{8BFE6F21-F4D1-5C94-8534-F15ADFC76605}"/>
          </ac:picMkLst>
        </pc:picChg>
        <pc:picChg chg="add mod">
          <ac:chgData name="Carlos Alexandre Cavalheiro" userId="f28099f0-6971-4c2a-a794-c31a8f17c916" providerId="ADAL" clId="{7D87E016-C871-417F-BAFE-6BCE4B4FF57E}" dt="2024-05-30T18:35:37.718" v="1656" actId="1076"/>
          <ac:picMkLst>
            <pc:docMk/>
            <pc:sldMk cId="3408479060" sldId="277"/>
            <ac:picMk id="3076" creationId="{91843248-1BBE-249B-9E83-7B2E2E6D0B42}"/>
          </ac:picMkLst>
        </pc:picChg>
      </pc:sldChg>
      <pc:sldChg chg="addSp delSp modSp add mod">
        <pc:chgData name="Carlos Alexandre Cavalheiro" userId="f28099f0-6971-4c2a-a794-c31a8f17c916" providerId="ADAL" clId="{7D87E016-C871-417F-BAFE-6BCE4B4FF57E}" dt="2024-05-30T18:35:43.688" v="1657" actId="1076"/>
        <pc:sldMkLst>
          <pc:docMk/>
          <pc:sldMk cId="3812566450" sldId="278"/>
        </pc:sldMkLst>
        <pc:spChg chg="mod">
          <ac:chgData name="Carlos Alexandre Cavalheiro" userId="f28099f0-6971-4c2a-a794-c31a8f17c916" providerId="ADAL" clId="{7D87E016-C871-417F-BAFE-6BCE4B4FF57E}" dt="2024-05-30T13:12:10.095" v="304"/>
          <ac:spMkLst>
            <pc:docMk/>
            <pc:sldMk cId="3812566450" sldId="278"/>
            <ac:spMk id="4" creationId="{161B7131-8DF5-90D1-267A-2F9379521F99}"/>
          </ac:spMkLst>
        </pc:spChg>
        <pc:spChg chg="mod">
          <ac:chgData name="Carlos Alexandre Cavalheiro" userId="f28099f0-6971-4c2a-a794-c31a8f17c916" providerId="ADAL" clId="{7D87E016-C871-417F-BAFE-6BCE4B4FF57E}" dt="2024-05-30T17:59:02.835" v="541" actId="122"/>
          <ac:spMkLst>
            <pc:docMk/>
            <pc:sldMk cId="3812566450" sldId="278"/>
            <ac:spMk id="5" creationId="{39237011-899A-158F-2767-3135C79BF331}"/>
          </ac:spMkLst>
        </pc:spChg>
        <pc:spChg chg="mod">
          <ac:chgData name="Carlos Alexandre Cavalheiro" userId="f28099f0-6971-4c2a-a794-c31a8f17c916" providerId="ADAL" clId="{7D87E016-C871-417F-BAFE-6BCE4B4FF57E}" dt="2024-05-30T17:59:05.611" v="542" actId="122"/>
          <ac:spMkLst>
            <pc:docMk/>
            <pc:sldMk cId="3812566450" sldId="278"/>
            <ac:spMk id="6" creationId="{7CC7078C-D88C-9766-FCD1-20A53E02C58E}"/>
          </ac:spMkLst>
        </pc:spChg>
        <pc:spChg chg="add mod">
          <ac:chgData name="Carlos Alexandre Cavalheiro" userId="f28099f0-6971-4c2a-a794-c31a8f17c916" providerId="ADAL" clId="{7D87E016-C871-417F-BAFE-6BCE4B4FF57E}" dt="2024-05-30T18:35:43.688" v="1657" actId="1076"/>
          <ac:spMkLst>
            <pc:docMk/>
            <pc:sldMk cId="3812566450" sldId="278"/>
            <ac:spMk id="7" creationId="{52784526-3DE4-4568-DF90-4E4EA2CD2F8B}"/>
          </ac:spMkLst>
        </pc:spChg>
        <pc:spChg chg="add del">
          <ac:chgData name="Carlos Alexandre Cavalheiro" userId="f28099f0-6971-4c2a-a794-c31a8f17c916" providerId="ADAL" clId="{7D87E016-C871-417F-BAFE-6BCE4B4FF57E}" dt="2024-05-30T13:20:48.051" v="348" actId="22"/>
          <ac:spMkLst>
            <pc:docMk/>
            <pc:sldMk cId="3812566450" sldId="278"/>
            <ac:spMk id="9" creationId="{23E45D42-5B46-BA11-9A56-E97E83BC090E}"/>
          </ac:spMkLst>
        </pc:spChg>
        <pc:spChg chg="add mod">
          <ac:chgData name="Carlos Alexandre Cavalheiro" userId="f28099f0-6971-4c2a-a794-c31a8f17c916" providerId="ADAL" clId="{7D87E016-C871-417F-BAFE-6BCE4B4FF57E}" dt="2024-05-30T18:35:43.688" v="1657" actId="1076"/>
          <ac:spMkLst>
            <pc:docMk/>
            <pc:sldMk cId="3812566450" sldId="278"/>
            <ac:spMk id="10" creationId="{450B753F-07E6-483F-6FC4-A40604E19081}"/>
          </ac:spMkLst>
        </pc:spChg>
        <pc:picChg chg="add mod">
          <ac:chgData name="Carlos Alexandre Cavalheiro" userId="f28099f0-6971-4c2a-a794-c31a8f17c916" providerId="ADAL" clId="{7D87E016-C871-417F-BAFE-6BCE4B4FF57E}" dt="2024-05-30T17:53:17.830" v="458"/>
          <ac:picMkLst>
            <pc:docMk/>
            <pc:sldMk cId="3812566450" sldId="278"/>
            <ac:picMk id="12" creationId="{12C7FD65-7A8F-C5FF-ACA1-86A80BA6BE40}"/>
          </ac:picMkLst>
        </pc:picChg>
        <pc:picChg chg="add mod">
          <ac:chgData name="Carlos Alexandre Cavalheiro" userId="f28099f0-6971-4c2a-a794-c31a8f17c916" providerId="ADAL" clId="{7D87E016-C871-417F-BAFE-6BCE4B4FF57E}" dt="2024-05-30T17:53:17.830" v="458"/>
          <ac:picMkLst>
            <pc:docMk/>
            <pc:sldMk cId="3812566450" sldId="278"/>
            <ac:picMk id="13" creationId="{AF62DBA3-0BF1-8D9C-638A-8E8618A0E841}"/>
          </ac:picMkLst>
        </pc:picChg>
        <pc:picChg chg="add mod">
          <ac:chgData name="Carlos Alexandre Cavalheiro" userId="f28099f0-6971-4c2a-a794-c31a8f17c916" providerId="ADAL" clId="{7D87E016-C871-417F-BAFE-6BCE4B4FF57E}" dt="2024-05-30T18:35:43.688" v="1657" actId="1076"/>
          <ac:picMkLst>
            <pc:docMk/>
            <pc:sldMk cId="3812566450" sldId="278"/>
            <ac:picMk id="5122" creationId="{72324305-6410-55BE-AF78-3FA2F1FFF29F}"/>
          </ac:picMkLst>
        </pc:picChg>
      </pc:sldChg>
      <pc:sldChg chg="addSp delSp modSp add mod">
        <pc:chgData name="Carlos Alexandre Cavalheiro" userId="f28099f0-6971-4c2a-a794-c31a8f17c916" providerId="ADAL" clId="{7D87E016-C871-417F-BAFE-6BCE4B4FF57E}" dt="2024-05-30T18:59:24.002" v="1659" actId="478"/>
        <pc:sldMkLst>
          <pc:docMk/>
          <pc:sldMk cId="2380575320" sldId="279"/>
        </pc:sldMkLst>
        <pc:spChg chg="del">
          <ac:chgData name="Carlos Alexandre Cavalheiro" userId="f28099f0-6971-4c2a-a794-c31a8f17c916" providerId="ADAL" clId="{7D87E016-C871-417F-BAFE-6BCE4B4FF57E}" dt="2024-05-30T18:59:24.002" v="1659" actId="478"/>
          <ac:spMkLst>
            <pc:docMk/>
            <pc:sldMk cId="2380575320" sldId="279"/>
            <ac:spMk id="2" creationId="{1179E157-9FD4-1CF1-0C50-A1129FC9B9BE}"/>
          </ac:spMkLst>
        </pc:spChg>
        <pc:spChg chg="mod">
          <ac:chgData name="Carlos Alexandre Cavalheiro" userId="f28099f0-6971-4c2a-a794-c31a8f17c916" providerId="ADAL" clId="{7D87E016-C871-417F-BAFE-6BCE4B4FF57E}" dt="2024-05-30T18:30:23.803" v="1620" actId="20577"/>
          <ac:spMkLst>
            <pc:docMk/>
            <pc:sldMk cId="2380575320" sldId="279"/>
            <ac:spMk id="4" creationId="{161B7131-8DF5-90D1-267A-2F9379521F99}"/>
          </ac:spMkLst>
        </pc:spChg>
        <pc:spChg chg="mod">
          <ac:chgData name="Carlos Alexandre Cavalheiro" userId="f28099f0-6971-4c2a-a794-c31a8f17c916" providerId="ADAL" clId="{7D87E016-C871-417F-BAFE-6BCE4B4FF57E}" dt="2024-05-30T18:27:26.861" v="1424" actId="20577"/>
          <ac:spMkLst>
            <pc:docMk/>
            <pc:sldMk cId="2380575320" sldId="279"/>
            <ac:spMk id="5" creationId="{39237011-899A-158F-2767-3135C79BF331}"/>
          </ac:spMkLst>
        </pc:spChg>
        <pc:spChg chg="del">
          <ac:chgData name="Carlos Alexandre Cavalheiro" userId="f28099f0-6971-4c2a-a794-c31a8f17c916" providerId="ADAL" clId="{7D87E016-C871-417F-BAFE-6BCE4B4FF57E}" dt="2024-05-30T18:08:04.686" v="882" actId="478"/>
          <ac:spMkLst>
            <pc:docMk/>
            <pc:sldMk cId="2380575320" sldId="279"/>
            <ac:spMk id="6" creationId="{7CC7078C-D88C-9766-FCD1-20A53E02C58E}"/>
          </ac:spMkLst>
        </pc:spChg>
        <pc:spChg chg="del">
          <ac:chgData name="Carlos Alexandre Cavalheiro" userId="f28099f0-6971-4c2a-a794-c31a8f17c916" providerId="ADAL" clId="{7D87E016-C871-417F-BAFE-6BCE4B4FF57E}" dt="2024-05-30T18:09:36.164" v="1146" actId="478"/>
          <ac:spMkLst>
            <pc:docMk/>
            <pc:sldMk cId="2380575320" sldId="279"/>
            <ac:spMk id="7" creationId="{52784526-3DE4-4568-DF90-4E4EA2CD2F8B}"/>
          </ac:spMkLst>
        </pc:spChg>
        <pc:spChg chg="add mod">
          <ac:chgData name="Carlos Alexandre Cavalheiro" userId="f28099f0-6971-4c2a-a794-c31a8f17c916" providerId="ADAL" clId="{7D87E016-C871-417F-BAFE-6BCE4B4FF57E}" dt="2024-05-30T18:35:49.280" v="1658" actId="1076"/>
          <ac:spMkLst>
            <pc:docMk/>
            <pc:sldMk cId="2380575320" sldId="279"/>
            <ac:spMk id="8" creationId="{36440C46-C69E-BFBB-1F60-93E918FB3D63}"/>
          </ac:spMkLst>
        </pc:spChg>
        <pc:spChg chg="del">
          <ac:chgData name="Carlos Alexandre Cavalheiro" userId="f28099f0-6971-4c2a-a794-c31a8f17c916" providerId="ADAL" clId="{7D87E016-C871-417F-BAFE-6BCE4B4FF57E}" dt="2024-05-30T18:09:36.164" v="1146" actId="478"/>
          <ac:spMkLst>
            <pc:docMk/>
            <pc:sldMk cId="2380575320" sldId="279"/>
            <ac:spMk id="10" creationId="{450B753F-07E6-483F-6FC4-A40604E19081}"/>
          </ac:spMkLst>
        </pc:spChg>
        <pc:spChg chg="add mod">
          <ac:chgData name="Carlos Alexandre Cavalheiro" userId="f28099f0-6971-4c2a-a794-c31a8f17c916" providerId="ADAL" clId="{7D87E016-C871-417F-BAFE-6BCE4B4FF57E}" dt="2024-05-30T18:35:49.280" v="1658" actId="1076"/>
          <ac:spMkLst>
            <pc:docMk/>
            <pc:sldMk cId="2380575320" sldId="279"/>
            <ac:spMk id="14" creationId="{E37674C2-7895-E01B-6E96-4666C13A45D4}"/>
          </ac:spMkLst>
        </pc:spChg>
        <pc:spChg chg="add del mod">
          <ac:chgData name="Carlos Alexandre Cavalheiro" userId="f28099f0-6971-4c2a-a794-c31a8f17c916" providerId="ADAL" clId="{7D87E016-C871-417F-BAFE-6BCE4B4FF57E}" dt="2024-05-30T18:24:51.678" v="1360" actId="478"/>
          <ac:spMkLst>
            <pc:docMk/>
            <pc:sldMk cId="2380575320" sldId="279"/>
            <ac:spMk id="15" creationId="{00D51A70-4C90-1FFC-3D2B-D20A03B2CF22}"/>
          </ac:spMkLst>
        </pc:spChg>
        <pc:spChg chg="add del mod">
          <ac:chgData name="Carlos Alexandre Cavalheiro" userId="f28099f0-6971-4c2a-a794-c31a8f17c916" providerId="ADAL" clId="{7D87E016-C871-417F-BAFE-6BCE4B4FF57E}" dt="2024-05-30T18:21:47.499" v="1317" actId="478"/>
          <ac:spMkLst>
            <pc:docMk/>
            <pc:sldMk cId="2380575320" sldId="279"/>
            <ac:spMk id="19" creationId="{7D9ECB70-DFDB-C0D5-BCC6-115FD784A0D0}"/>
          </ac:spMkLst>
        </pc:spChg>
        <pc:spChg chg="add del mod">
          <ac:chgData name="Carlos Alexandre Cavalheiro" userId="f28099f0-6971-4c2a-a794-c31a8f17c916" providerId="ADAL" clId="{7D87E016-C871-417F-BAFE-6BCE4B4FF57E}" dt="2024-05-30T18:35:49.280" v="1658" actId="1076"/>
          <ac:spMkLst>
            <pc:docMk/>
            <pc:sldMk cId="2380575320" sldId="279"/>
            <ac:spMk id="21" creationId="{B3A0EDDF-8AD3-83F4-199F-544C96685096}"/>
          </ac:spMkLst>
        </pc:spChg>
        <pc:spChg chg="add mod">
          <ac:chgData name="Carlos Alexandre Cavalheiro" userId="f28099f0-6971-4c2a-a794-c31a8f17c916" providerId="ADAL" clId="{7D87E016-C871-417F-BAFE-6BCE4B4FF57E}" dt="2024-05-30T18:35:49.280" v="1658" actId="1076"/>
          <ac:spMkLst>
            <pc:docMk/>
            <pc:sldMk cId="2380575320" sldId="279"/>
            <ac:spMk id="22" creationId="{0D39F12D-7FDF-42C2-2969-28D83F9BB486}"/>
          </ac:spMkLst>
        </pc:spChg>
        <pc:spChg chg="add mod">
          <ac:chgData name="Carlos Alexandre Cavalheiro" userId="f28099f0-6971-4c2a-a794-c31a8f17c916" providerId="ADAL" clId="{7D87E016-C871-417F-BAFE-6BCE4B4FF57E}" dt="2024-05-30T18:35:49.280" v="1658" actId="1076"/>
          <ac:spMkLst>
            <pc:docMk/>
            <pc:sldMk cId="2380575320" sldId="279"/>
            <ac:spMk id="23" creationId="{11CBBFF0-942A-733E-FA02-AABB63B25026}"/>
          </ac:spMkLst>
        </pc:spChg>
        <pc:spChg chg="add mod">
          <ac:chgData name="Carlos Alexandre Cavalheiro" userId="f28099f0-6971-4c2a-a794-c31a8f17c916" providerId="ADAL" clId="{7D87E016-C871-417F-BAFE-6BCE4B4FF57E}" dt="2024-05-30T18:35:49.280" v="1658" actId="1076"/>
          <ac:spMkLst>
            <pc:docMk/>
            <pc:sldMk cId="2380575320" sldId="279"/>
            <ac:spMk id="26" creationId="{2F045CE7-2885-DFFB-312F-BAD03DB36008}"/>
          </ac:spMkLst>
        </pc:spChg>
        <pc:picChg chg="add mod">
          <ac:chgData name="Carlos Alexandre Cavalheiro" userId="f28099f0-6971-4c2a-a794-c31a8f17c916" providerId="ADAL" clId="{7D87E016-C871-417F-BAFE-6BCE4B4FF57E}" dt="2024-05-30T18:35:49.280" v="1658" actId="1076"/>
          <ac:picMkLst>
            <pc:docMk/>
            <pc:sldMk cId="2380575320" sldId="279"/>
            <ac:picMk id="24" creationId="{15F4C209-334A-D412-A809-B39934BAB286}"/>
          </ac:picMkLst>
        </pc:picChg>
        <pc:picChg chg="del">
          <ac:chgData name="Carlos Alexandre Cavalheiro" userId="f28099f0-6971-4c2a-a794-c31a8f17c916" providerId="ADAL" clId="{7D87E016-C871-417F-BAFE-6BCE4B4FF57E}" dt="2024-05-30T18:09:33.445" v="1145" actId="478"/>
          <ac:picMkLst>
            <pc:docMk/>
            <pc:sldMk cId="2380575320" sldId="279"/>
            <ac:picMk id="5122" creationId="{72324305-6410-55BE-AF78-3FA2F1FFF29F}"/>
          </ac:picMkLst>
        </pc:picChg>
        <pc:picChg chg="add mod">
          <ac:chgData name="Carlos Alexandre Cavalheiro" userId="f28099f0-6971-4c2a-a794-c31a8f17c916" providerId="ADAL" clId="{7D87E016-C871-417F-BAFE-6BCE4B4FF57E}" dt="2024-05-30T18:35:49.280" v="1658" actId="1076"/>
          <ac:picMkLst>
            <pc:docMk/>
            <pc:sldMk cId="2380575320" sldId="279"/>
            <ac:picMk id="7170" creationId="{A675C36C-7572-C93E-73E6-D2FD77B91249}"/>
          </ac:picMkLst>
        </pc:picChg>
        <pc:picChg chg="add del mod">
          <ac:chgData name="Carlos Alexandre Cavalheiro" userId="f28099f0-6971-4c2a-a794-c31a8f17c916" providerId="ADAL" clId="{7D87E016-C871-417F-BAFE-6BCE4B4FF57E}" dt="2024-05-30T18:16:29.421" v="1212" actId="478"/>
          <ac:picMkLst>
            <pc:docMk/>
            <pc:sldMk cId="2380575320" sldId="279"/>
            <ac:picMk id="7172" creationId="{8A449889-50EB-5D1B-6A7D-EAD6FD2DA977}"/>
          </ac:picMkLst>
        </pc:picChg>
        <pc:picChg chg="add del mod">
          <ac:chgData name="Carlos Alexandre Cavalheiro" userId="f28099f0-6971-4c2a-a794-c31a8f17c916" providerId="ADAL" clId="{7D87E016-C871-417F-BAFE-6BCE4B4FF57E}" dt="2024-05-30T18:16:42.232" v="1216" actId="478"/>
          <ac:picMkLst>
            <pc:docMk/>
            <pc:sldMk cId="2380575320" sldId="279"/>
            <ac:picMk id="7174" creationId="{69726A84-C2DA-0AB3-93FD-BD78A07D83D3}"/>
          </ac:picMkLst>
        </pc:picChg>
        <pc:picChg chg="add mod">
          <ac:chgData name="Carlos Alexandre Cavalheiro" userId="f28099f0-6971-4c2a-a794-c31a8f17c916" providerId="ADAL" clId="{7D87E016-C871-417F-BAFE-6BCE4B4FF57E}" dt="2024-05-30T18:35:49.280" v="1658" actId="1076"/>
          <ac:picMkLst>
            <pc:docMk/>
            <pc:sldMk cId="2380575320" sldId="279"/>
            <ac:picMk id="7176" creationId="{A39E54E6-0DF6-A16E-EE9C-712C1ACBDACE}"/>
          </ac:picMkLst>
        </pc:picChg>
        <pc:picChg chg="add mod">
          <ac:chgData name="Carlos Alexandre Cavalheiro" userId="f28099f0-6971-4c2a-a794-c31a8f17c916" providerId="ADAL" clId="{7D87E016-C871-417F-BAFE-6BCE4B4FF57E}" dt="2024-05-30T18:35:49.280" v="1658" actId="1076"/>
          <ac:picMkLst>
            <pc:docMk/>
            <pc:sldMk cId="2380575320" sldId="279"/>
            <ac:picMk id="7178" creationId="{B371278C-1A8E-627C-6D4D-B4B2C2B366DE}"/>
          </ac:picMkLst>
        </pc:picChg>
        <pc:picChg chg="add mod">
          <ac:chgData name="Carlos Alexandre Cavalheiro" userId="f28099f0-6971-4c2a-a794-c31a8f17c916" providerId="ADAL" clId="{7D87E016-C871-417F-BAFE-6BCE4B4FF57E}" dt="2024-05-30T18:35:49.280" v="1658" actId="1076"/>
          <ac:picMkLst>
            <pc:docMk/>
            <pc:sldMk cId="2380575320" sldId="279"/>
            <ac:picMk id="7180" creationId="{31C13B51-B271-F06A-24DE-349656954966}"/>
          </ac:picMkLst>
        </pc:picChg>
        <pc:cxnChg chg="add mod">
          <ac:chgData name="Carlos Alexandre Cavalheiro" userId="f28099f0-6971-4c2a-a794-c31a8f17c916" providerId="ADAL" clId="{7D87E016-C871-417F-BAFE-6BCE4B4FF57E}" dt="2024-05-30T18:35:49.280" v="1658" actId="1076"/>
          <ac:cxnSpMkLst>
            <pc:docMk/>
            <pc:sldMk cId="2380575320" sldId="279"/>
            <ac:cxnSpMk id="17" creationId="{A744041F-F979-F6FB-8C2D-00B92FB8114C}"/>
          </ac:cxnSpMkLst>
        </pc:cxnChg>
      </pc:sldChg>
      <pc:sldChg chg="modSp add del mod">
        <pc:chgData name="Carlos Alexandre Cavalheiro" userId="f28099f0-6971-4c2a-a794-c31a8f17c916" providerId="ADAL" clId="{7D87E016-C871-417F-BAFE-6BCE4B4FF57E}" dt="2024-05-30T13:23:40.659" v="394" actId="47"/>
        <pc:sldMkLst>
          <pc:docMk/>
          <pc:sldMk cId="2859036723" sldId="279"/>
        </pc:sldMkLst>
        <pc:spChg chg="mod">
          <ac:chgData name="Carlos Alexandre Cavalheiro" userId="f28099f0-6971-4c2a-a794-c31a8f17c916" providerId="ADAL" clId="{7D87E016-C871-417F-BAFE-6BCE4B4FF57E}" dt="2024-05-30T13:23:38.398" v="393" actId="20577"/>
          <ac:spMkLst>
            <pc:docMk/>
            <pc:sldMk cId="2859036723" sldId="279"/>
            <ac:spMk id="5" creationId="{39237011-899A-158F-2767-3135C79BF3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1E918-CD85-4A93-895F-D543EEC3A4A9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8BC5-F9EF-4A86-8239-6D24FB3E0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58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E436-633E-4CE5-98B0-ED925BAB8B3B}" type="datetime1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2D2-8084-488D-9BAF-CFB6E5988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56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25EF-8488-4035-BB00-62B30CBF1894}" type="datetime1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2D2-8084-488D-9BAF-CFB6E5988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54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57D5-FBA1-4CD0-BB19-B25CEC9119F2}" type="datetime1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2D2-8084-488D-9BAF-CFB6E5988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73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66C-BD39-49D4-B973-85383ADDB02C}" type="datetime1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2D2-8084-488D-9BAF-CFB6E5988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0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158C-A59B-448D-AB14-81C4E5577B0E}" type="datetime1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2D2-8084-488D-9BAF-CFB6E5988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67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94BC-287C-43AA-BDD0-6ABD30632E78}" type="datetime1">
              <a:rPr lang="pt-BR" smtClean="0"/>
              <a:t>30/05/2024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2D2-8084-488D-9BAF-CFB6E5988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85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9CE8-FDA9-444A-941C-E3BA43D4FB5D}" type="datetime1">
              <a:rPr lang="pt-BR" smtClean="0"/>
              <a:t>30/05/2024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2D2-8084-488D-9BAF-CFB6E5988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59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DAEE-A9C9-41DB-8E24-94D3CA647DD0}" type="datetime1">
              <a:rPr lang="pt-BR" smtClean="0"/>
              <a:t>30/05/2024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2D2-8084-488D-9BAF-CFB6E5988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5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C682-6A64-46C6-9E3B-5EECCD849C09}" type="datetime1">
              <a:rPr lang="pt-BR" smtClean="0"/>
              <a:t>30/05/2024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2D2-8084-488D-9BAF-CFB6E5988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CBD9-B203-4BF7-92ED-BB9E84C70655}" type="datetime1">
              <a:rPr lang="pt-BR" smtClean="0"/>
              <a:t>30/05/2024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2D2-8084-488D-9BAF-CFB6E5988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6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E6C3-1A0C-40DE-9D2F-63B288E79C38}" type="datetime1">
              <a:rPr lang="pt-BR" smtClean="0"/>
              <a:t>30/05/2024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E2D2-8084-488D-9BAF-CFB6E5988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7B2A4-A572-4C3C-B6F9-7C3458F44C3B}" type="datetime1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VERSIONANDO NO ARANHAVERSO - CARLOS CAVALHEIRO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FBE2D2-8084-488D-9BAF-CFB6E5988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0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issues/tracking-your-work-with-issues/creating-an-issu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actions/learn-github-actions/understanding-github-action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pages/getting-started-with-github-pages/creating-a-github-pages-sit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hyperlink" Target="https://github.com/CarlosCavalheir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hyperlink" Target="https://www.linkedin.com/in/cavalheiro-ca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hyperlink" Target="mailto:ocarlosleu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6F4411-E6BC-588B-3668-4245C6024D04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952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STXinwei" panose="020B0503020204020204" pitchFamily="2" charset="-122"/>
              <a:ea typeface="STXinwei" panose="020B0503020204020204" pitchFamily="2" charset="-122"/>
            </a:endParaRPr>
          </a:p>
        </p:txBody>
      </p:sp>
      <p:pic>
        <p:nvPicPr>
          <p:cNvPr id="5" name="Imagem 4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AC9BF5D-3556-8CD0-DEA0-595C1EBB6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88382"/>
            <a:ext cx="6857998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53B659D-CCE6-C3FA-0E47-4238B5FA7C8B}"/>
              </a:ext>
            </a:extLst>
          </p:cNvPr>
          <p:cNvSpPr/>
          <p:nvPr/>
        </p:nvSpPr>
        <p:spPr>
          <a:xfrm>
            <a:off x="-2" y="7559838"/>
            <a:ext cx="6858000" cy="1534297"/>
          </a:xfrm>
          <a:prstGeom prst="rect">
            <a:avLst/>
          </a:prstGeom>
          <a:gradFill flip="none" rotWithShape="1">
            <a:gsLst>
              <a:gs pos="0">
                <a:srgbClr val="19527D">
                  <a:alpha val="0"/>
                </a:srgbClr>
              </a:gs>
              <a:gs pos="66000">
                <a:srgbClr val="19527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DE40C7-2D31-3ADD-EB64-3343D24DF8E0}"/>
              </a:ext>
            </a:extLst>
          </p:cNvPr>
          <p:cNvSpPr/>
          <p:nvPr/>
        </p:nvSpPr>
        <p:spPr>
          <a:xfrm flipV="1">
            <a:off x="-1" y="1261058"/>
            <a:ext cx="6858000" cy="1754325"/>
          </a:xfrm>
          <a:prstGeom prst="rect">
            <a:avLst/>
          </a:prstGeom>
          <a:gradFill flip="none" rotWithShape="1">
            <a:gsLst>
              <a:gs pos="0">
                <a:srgbClr val="19527D">
                  <a:alpha val="0"/>
                </a:srgbClr>
              </a:gs>
              <a:gs pos="66000">
                <a:srgbClr val="19527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GitHub Logo, symbol, meaning, history, PNG, brand">
            <a:extLst>
              <a:ext uri="{FF2B5EF4-FFF2-40B4-BE49-F238E27FC236}">
                <a16:creationId xmlns:a16="http://schemas.microsoft.com/office/drawing/2014/main" id="{A29D1963-3983-F5B4-C20F-057CE8A68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217" y="152270"/>
            <a:ext cx="1650511" cy="928412"/>
          </a:xfrm>
          <a:prstGeom prst="rect">
            <a:avLst/>
          </a:prstGeom>
          <a:noFill/>
          <a:effectLst>
            <a:glow rad="165100">
              <a:schemeClr val="accent1">
                <a:lumMod val="40000"/>
                <a:lumOff val="60000"/>
                <a:alpha val="1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3,632 Git Icons, Logos, Symbols - Free in SVG, PNG, GIF | IconScout">
            <a:extLst>
              <a:ext uri="{FF2B5EF4-FFF2-40B4-BE49-F238E27FC236}">
                <a16:creationId xmlns:a16="http://schemas.microsoft.com/office/drawing/2014/main" id="{AA04B41D-752F-4654-AFA1-27D099E7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07" y="-92658"/>
            <a:ext cx="1650511" cy="1650511"/>
          </a:xfrm>
          <a:prstGeom prst="rect">
            <a:avLst/>
          </a:prstGeom>
          <a:noFill/>
          <a:effectLst>
            <a:glow rad="165100">
              <a:schemeClr val="accent1">
                <a:lumMod val="40000"/>
                <a:lumOff val="60000"/>
                <a:alpha val="1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6170B3-9015-7753-19E4-3A2D0EA9DFA8}"/>
              </a:ext>
            </a:extLst>
          </p:cNvPr>
          <p:cNvSpPr txBox="1"/>
          <p:nvPr/>
        </p:nvSpPr>
        <p:spPr>
          <a:xfrm>
            <a:off x="1" y="1151672"/>
            <a:ext cx="6857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effectLst>
                  <a:glow rad="381000">
                    <a:schemeClr val="accent4">
                      <a:satMod val="175000"/>
                      <a:alpha val="41000"/>
                    </a:schemeClr>
                  </a:glow>
                </a:effectLst>
                <a:latin typeface="Spider home" pitchFamily="50" charset="0"/>
                <a:ea typeface="ADLaM Display" panose="020F0502020204030204" pitchFamily="2" charset="0"/>
                <a:cs typeface="ADLaM Display" panose="020F0502020204030204" pitchFamily="2" charset="0"/>
              </a:rPr>
              <a:t>Versionando no </a:t>
            </a:r>
            <a:r>
              <a:rPr lang="pt-BR" sz="4800" b="1" dirty="0">
                <a:solidFill>
                  <a:schemeClr val="bg1"/>
                </a:solidFill>
                <a:effectLst>
                  <a:glow rad="381000">
                    <a:schemeClr val="accent4">
                      <a:satMod val="175000"/>
                      <a:alpha val="41000"/>
                    </a:schemeClr>
                  </a:glow>
                </a:effectLst>
                <a:latin typeface="Spider home" pitchFamily="50" charset="0"/>
                <a:ea typeface="ADLaM Display" panose="020F0502020204030204" pitchFamily="2" charset="0"/>
                <a:cs typeface="ADLaM Display" panose="020F0502020204030204" pitchFamily="2" charset="0"/>
              </a:rPr>
              <a:t>Aranhaverso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B14BF2-308D-6F2F-4B55-93E1414A3091}"/>
              </a:ext>
            </a:extLst>
          </p:cNvPr>
          <p:cNvSpPr txBox="1"/>
          <p:nvPr/>
        </p:nvSpPr>
        <p:spPr>
          <a:xfrm>
            <a:off x="-28782" y="7842799"/>
            <a:ext cx="6857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pider home" pitchFamily="50" charset="0"/>
                <a:ea typeface="ADLaM Display" panose="020F0502020204030204" pitchFamily="2" charset="0"/>
                <a:cs typeface="ADLaM Display" panose="020F0502020204030204" pitchFamily="2" charset="0"/>
              </a:rPr>
              <a:t>Carlos cavalheiro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C49508-2C21-D491-61F7-ADDE06C3E5D9}"/>
              </a:ext>
            </a:extLst>
          </p:cNvPr>
          <p:cNvSpPr txBox="1"/>
          <p:nvPr/>
        </p:nvSpPr>
        <p:spPr>
          <a:xfrm>
            <a:off x="3069719" y="318548"/>
            <a:ext cx="718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pider home" pitchFamily="50" charset="0"/>
                <a:ea typeface="ADLaM Display" panose="020F0502020204030204" pitchFamily="2" charset="0"/>
                <a:cs typeface="ADLaM Display" panose="020F0502020204030204" pitchFamily="2" charset="0"/>
              </a:rPr>
              <a:t>+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865914-9585-EAC3-E9D1-35E5CE4DAA8A}"/>
              </a:ext>
            </a:extLst>
          </p:cNvPr>
          <p:cNvSpPr txBox="1"/>
          <p:nvPr/>
        </p:nvSpPr>
        <p:spPr>
          <a:xfrm>
            <a:off x="-28782" y="8581332"/>
            <a:ext cx="685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pider home" pitchFamily="50" charset="0"/>
                <a:ea typeface="ADLaM Display" panose="020F0502020204030204" pitchFamily="2" charset="0"/>
                <a:cs typeface="ADLaM Display" panose="020F0502020204030204" pitchFamily="2" charset="0"/>
              </a:rPr>
              <a:t>Aprenda os principais comandos usados com </a:t>
            </a:r>
            <a:r>
              <a:rPr lang="pt-BR" sz="2400" b="1" dirty="0" err="1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pider home" pitchFamily="50" charset="0"/>
                <a:ea typeface="ADLaM Display" panose="020F0502020204030204" pitchFamily="2" charset="0"/>
                <a:cs typeface="ADLaM Display" panose="020F0502020204030204" pitchFamily="2" charset="0"/>
              </a:rPr>
              <a:t>git</a:t>
            </a:r>
            <a:r>
              <a:rPr lang="pt-BR" sz="24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pider home" pitchFamily="50" charset="0"/>
                <a:ea typeface="ADLaM Display" panose="020F0502020204030204" pitchFamily="2" charset="0"/>
                <a:cs typeface="ADLaM Display" panose="020F0502020204030204" pitchFamily="2" charset="0"/>
              </a:rPr>
              <a:t> e </a:t>
            </a:r>
            <a:r>
              <a:rPr lang="pt-BR" sz="2400" b="1" dirty="0" err="1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pider home" pitchFamily="50" charset="0"/>
                <a:ea typeface="ADLaM Display" panose="020F0502020204030204" pitchFamily="2" charset="0"/>
                <a:cs typeface="ADLaM Display" panose="020F0502020204030204" pitchFamily="2" charset="0"/>
              </a:rPr>
              <a:t>github</a:t>
            </a:r>
            <a:endParaRPr lang="pt-BR" sz="24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pider home" pitchFamily="50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2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572072" y="2257132"/>
            <a:ext cx="5814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são como diferentes universos do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Aranhaverso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. Cada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pode ter sua própria versão da história, permitindo que você trabalhe em diferentes funcionalidades sem interferir na linha principal 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CC7078C-D88C-9766-FCD1-20A53E02C58E}"/>
              </a:ext>
            </a:extLst>
          </p:cNvPr>
          <p:cNvSpPr txBox="1"/>
          <p:nvPr/>
        </p:nvSpPr>
        <p:spPr>
          <a:xfrm>
            <a:off x="572072" y="1605530"/>
            <a:ext cx="571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Criando e Mudando de Branch</a:t>
            </a: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572072" y="519855"/>
            <a:ext cx="581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SWINGING PELO MULTIVERSO: TRABALHANDO COM BRANCHES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1179E157-9FD4-1CF1-0C50-A1129FC9B9BE}"/>
              </a:ext>
            </a:extLst>
          </p:cNvPr>
          <p:cNvSpPr txBox="1"/>
          <p:nvPr/>
        </p:nvSpPr>
        <p:spPr>
          <a:xfrm>
            <a:off x="-5194206" y="1505249"/>
            <a:ext cx="42798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Use múltiplos de 8 para fonte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Utilize pouco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Ter um layout agradável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Cuidado com o conteúdo para não ficar cansativo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E-book normalmente é digital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Informações diretas e fáceis de consumir no monitor ou no celular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BC40022C-2E0C-A7F0-DFA0-2A488D52E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6714"/>
            <a:ext cx="6858000" cy="2014538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95109977-0261-E3A0-893F-762F6AEE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pic>
        <p:nvPicPr>
          <p:cNvPr id="10" name="Picture 10" descr="GitHub Logo, symbol, meaning, history, PNG, brand">
            <a:extLst>
              <a:ext uri="{FF2B5EF4-FFF2-40B4-BE49-F238E27FC236}">
                <a16:creationId xmlns:a16="http://schemas.microsoft.com/office/drawing/2014/main" id="{09DF7D4D-129C-3F82-513F-B0C9F283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33" y="7830347"/>
            <a:ext cx="1629555" cy="9166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3,632 Git Icons, Logos, Symbols - Free in SVG, PNG, GIF | IconScout">
            <a:extLst>
              <a:ext uri="{FF2B5EF4-FFF2-40B4-BE49-F238E27FC236}">
                <a16:creationId xmlns:a16="http://schemas.microsoft.com/office/drawing/2014/main" id="{D7DC8D43-1D48-CF86-63A9-0EBBD4799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4" y="7551842"/>
            <a:ext cx="1629555" cy="1629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29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572072" y="2217404"/>
            <a:ext cx="5814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Merging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é como unir diferentes versões do Aranha para uma missão comum. Você pode trazer as mudanças de uma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para outra.</a:t>
            </a: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CC7078C-D88C-9766-FCD1-20A53E02C58E}"/>
              </a:ext>
            </a:extLst>
          </p:cNvPr>
          <p:cNvSpPr txBox="1"/>
          <p:nvPr/>
        </p:nvSpPr>
        <p:spPr>
          <a:xfrm>
            <a:off x="572072" y="1597073"/>
            <a:ext cx="571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Unindo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Branches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572072" y="519855"/>
            <a:ext cx="581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SWINGING PELO MULTIVERSO: TRABALHANDO COM BRANCHES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1179E157-9FD4-1CF1-0C50-A1129FC9B9BE}"/>
              </a:ext>
            </a:extLst>
          </p:cNvPr>
          <p:cNvSpPr txBox="1"/>
          <p:nvPr/>
        </p:nvSpPr>
        <p:spPr>
          <a:xfrm>
            <a:off x="-5194206" y="1505249"/>
            <a:ext cx="42798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Use múltiplos de 8 para fonte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Utilize pouco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Ter um layout agradável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Cuidado com o conteúdo para não ficar cansativo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E-book normalmente é digital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Informações diretas e fáceis de consumir no monitor ou no celular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589FC26E-37B8-8B0D-0FFC-E07AA9477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1436"/>
            <a:ext cx="6858000" cy="2014538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784188E4-A41B-55BE-9FC1-85307367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pic>
        <p:nvPicPr>
          <p:cNvPr id="11" name="Picture 10" descr="GitHub Logo, symbol, meaning, history, PNG, brand">
            <a:extLst>
              <a:ext uri="{FF2B5EF4-FFF2-40B4-BE49-F238E27FC236}">
                <a16:creationId xmlns:a16="http://schemas.microsoft.com/office/drawing/2014/main" id="{40EAE965-39BC-262F-D811-FE186C79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33" y="7830347"/>
            <a:ext cx="1629555" cy="9166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3,632 Git Icons, Logos, Symbols - Free in SVG, PNG, GIF | IconScout">
            <a:extLst>
              <a:ext uri="{FF2B5EF4-FFF2-40B4-BE49-F238E27FC236}">
                <a16:creationId xmlns:a16="http://schemas.microsoft.com/office/drawing/2014/main" id="{E1240920-023E-906C-CF1D-5CA18579A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4" y="7551842"/>
            <a:ext cx="1629555" cy="1629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8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A4FB695-799E-8963-B0F6-85C8C94F8A4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9527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-1" y="6519136"/>
            <a:ext cx="6857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200" dirty="0">
                <a:solidFill>
                  <a:schemeClr val="tx2">
                    <a:lumMod val="10000"/>
                    <a:lumOff val="90000"/>
                  </a:schemeClr>
                </a:solidFill>
                <a:latin typeface="Impact" panose="020B0806030902050204" pitchFamily="34" charset="0"/>
              </a:rPr>
              <a:t>A Torre dos Vingadores: Usando GitHub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49D7718F-D3CF-940C-07FA-9BD1CC7E1762}"/>
              </a:ext>
            </a:extLst>
          </p:cNvPr>
          <p:cNvSpPr txBox="1"/>
          <p:nvPr/>
        </p:nvSpPr>
        <p:spPr>
          <a:xfrm>
            <a:off x="-2" y="2733484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0" dirty="0">
                <a:ln w="57150">
                  <a:solidFill>
                    <a:schemeClr val="tx2">
                      <a:lumMod val="50000"/>
                      <a:lumOff val="50000"/>
                    </a:schemeClr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D4FE1ED-CEFB-9FF3-3FB2-C6EC4B7D9B55}"/>
              </a:ext>
            </a:extLst>
          </p:cNvPr>
          <p:cNvSpPr/>
          <p:nvPr/>
        </p:nvSpPr>
        <p:spPr>
          <a:xfrm>
            <a:off x="471486" y="8211907"/>
            <a:ext cx="5915024" cy="964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84C94F-E863-68C5-413D-DD65DBB8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</p:spTree>
    <p:extLst>
      <p:ext uri="{BB962C8B-B14F-4D97-AF65-F5344CB8AC3E}">
        <p14:creationId xmlns:p14="http://schemas.microsoft.com/office/powerpoint/2010/main" val="290153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572072" y="2157724"/>
            <a:ext cx="5814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Clonar um repositório é como obter um traje novo do Tony Stark. Você copia um repositório existente do GitHub para sua máquina local.</a:t>
            </a: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CC7078C-D88C-9766-FCD1-20A53E02C58E}"/>
              </a:ext>
            </a:extLst>
          </p:cNvPr>
          <p:cNvSpPr txBox="1"/>
          <p:nvPr/>
        </p:nvSpPr>
        <p:spPr>
          <a:xfrm>
            <a:off x="572072" y="1605808"/>
            <a:ext cx="571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Clonando um Repositório</a:t>
            </a: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572072" y="519855"/>
            <a:ext cx="581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A TORRE DOS VINGADORES: USANDO GITHUB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1179E157-9FD4-1CF1-0C50-A1129FC9B9BE}"/>
              </a:ext>
            </a:extLst>
          </p:cNvPr>
          <p:cNvSpPr txBox="1"/>
          <p:nvPr/>
        </p:nvSpPr>
        <p:spPr>
          <a:xfrm>
            <a:off x="-5194206" y="1505249"/>
            <a:ext cx="42798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Use múltiplos de 8 para fonte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Utilize pouco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Ter um layout agradável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Cuidado com o conteúdo para não ficar cansativo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E-book normalmente é digital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Informações diretas e fáceis de consumir no monitor ou no celular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422FCF6-DB0A-8569-372C-96C507DF0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1630"/>
            <a:ext cx="6858000" cy="147447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C8B3599-FC3E-1A8B-66D9-4138E924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pic>
        <p:nvPicPr>
          <p:cNvPr id="10" name="Picture 10" descr="GitHub Logo, symbol, meaning, history, PNG, brand">
            <a:extLst>
              <a:ext uri="{FF2B5EF4-FFF2-40B4-BE49-F238E27FC236}">
                <a16:creationId xmlns:a16="http://schemas.microsoft.com/office/drawing/2014/main" id="{12EB0989-CE20-748C-F059-358E754D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33" y="7830347"/>
            <a:ext cx="1629555" cy="9166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3,632 Git Icons, Logos, Symbols - Free in SVG, PNG, GIF | IconScout">
            <a:extLst>
              <a:ext uri="{FF2B5EF4-FFF2-40B4-BE49-F238E27FC236}">
                <a16:creationId xmlns:a16="http://schemas.microsoft.com/office/drawing/2014/main" id="{ABE96DB5-DA5C-0F94-A6DA-C9E254671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4" y="7551842"/>
            <a:ext cx="1629555" cy="1629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50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572072" y="2200096"/>
            <a:ext cx="5814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Pushing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pulling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são como enviar e receber mensagens entre diferentes dimensões. Você pode enviar suas mudanças para o repositório remoto 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 ou trazer mudanças do repositório remoto para o seu 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CC7078C-D88C-9766-FCD1-20A53E02C58E}"/>
              </a:ext>
            </a:extLst>
          </p:cNvPr>
          <p:cNvSpPr txBox="1"/>
          <p:nvPr/>
        </p:nvSpPr>
        <p:spPr>
          <a:xfrm>
            <a:off x="572072" y="1605530"/>
            <a:ext cx="571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Pushing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Pulling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572072" y="519855"/>
            <a:ext cx="581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A TORRE DOS VINGADORES: USANDO GITHUB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1179E157-9FD4-1CF1-0C50-A1129FC9B9BE}"/>
              </a:ext>
            </a:extLst>
          </p:cNvPr>
          <p:cNvSpPr txBox="1"/>
          <p:nvPr/>
        </p:nvSpPr>
        <p:spPr>
          <a:xfrm>
            <a:off x="-5194206" y="1505249"/>
            <a:ext cx="42798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Use múltiplos de 8 para fonte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Utilize pouco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Ter um layout agradável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Cuidado com o conteúdo para não ficar cansativo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E-book normalmente é digital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Informações diretas e fáceis de consumir no monitor ou no celular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D8AADA11-40B3-7C8C-8096-12D25F15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0617"/>
            <a:ext cx="6858000" cy="2014538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88A59014-9FC1-BC78-0553-33D5E3D6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pic>
        <p:nvPicPr>
          <p:cNvPr id="12" name="Picture 10" descr="GitHub Logo, symbol, meaning, history, PNG, brand">
            <a:extLst>
              <a:ext uri="{FF2B5EF4-FFF2-40B4-BE49-F238E27FC236}">
                <a16:creationId xmlns:a16="http://schemas.microsoft.com/office/drawing/2014/main" id="{761D6B4A-D0A0-5D4B-CB19-8BB93A66E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33" y="7830347"/>
            <a:ext cx="1629555" cy="9166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3,632 Git Icons, Logos, Symbols - Free in SVG, PNG, GIF | IconScout">
            <a:extLst>
              <a:ext uri="{FF2B5EF4-FFF2-40B4-BE49-F238E27FC236}">
                <a16:creationId xmlns:a16="http://schemas.microsoft.com/office/drawing/2014/main" id="{FE516F7E-A891-4020-6CCC-468E2F1A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4" y="7551842"/>
            <a:ext cx="1629555" cy="1629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22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572072" y="2075653"/>
            <a:ext cx="5814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são convites para que outros heróis revisem e aceitem suas mudanças. Eles são uma maneira de colaborar e discutir melhorias no código.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Aqui está um exemplo prático de como criar um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CC7078C-D88C-9766-FCD1-20A53E02C58E}"/>
              </a:ext>
            </a:extLst>
          </p:cNvPr>
          <p:cNvSpPr txBox="1"/>
          <p:nvPr/>
        </p:nvSpPr>
        <p:spPr>
          <a:xfrm>
            <a:off x="572072" y="1517273"/>
            <a:ext cx="571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Criando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Pull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Requests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572072" y="519855"/>
            <a:ext cx="581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A TORRE DOS VINGADORES: USANDO GITHUB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1179E157-9FD4-1CF1-0C50-A1129FC9B9BE}"/>
              </a:ext>
            </a:extLst>
          </p:cNvPr>
          <p:cNvSpPr txBox="1"/>
          <p:nvPr/>
        </p:nvSpPr>
        <p:spPr>
          <a:xfrm>
            <a:off x="-5194206" y="1505249"/>
            <a:ext cx="42798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Use múltiplos de 8 para fonte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Utilize pouco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Ter um layout agradável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Cuidado com o conteúdo para não ficar cansativo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E-book normalmente é digital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Informações diretas e fáceis de consumir no monitor ou no celular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709E5DC5-82D5-5FF3-F1EF-BA6CB2C2D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1272"/>
            <a:ext cx="6858000" cy="281178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FBBDF1B1-8BB1-2BD8-748C-C2C9764A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pic>
        <p:nvPicPr>
          <p:cNvPr id="11" name="Picture 10" descr="GitHub Logo, symbol, meaning, history, PNG, brand">
            <a:extLst>
              <a:ext uri="{FF2B5EF4-FFF2-40B4-BE49-F238E27FC236}">
                <a16:creationId xmlns:a16="http://schemas.microsoft.com/office/drawing/2014/main" id="{AC681D9D-82F2-0A53-EAD3-BCC9AB64B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33" y="7830347"/>
            <a:ext cx="1629555" cy="9166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3,632 Git Icons, Logos, Symbols - Free in SVG, PNG, GIF | IconScout">
            <a:extLst>
              <a:ext uri="{FF2B5EF4-FFF2-40B4-BE49-F238E27FC236}">
                <a16:creationId xmlns:a16="http://schemas.microsoft.com/office/drawing/2014/main" id="{3F41DDC9-FB0F-3AB8-729B-B8F70DB4F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4" y="7551842"/>
            <a:ext cx="1629555" cy="1629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A4FB695-799E-8963-B0F6-85C8C94F8A4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9527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-1" y="6519136"/>
            <a:ext cx="6857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200" dirty="0">
                <a:solidFill>
                  <a:schemeClr val="tx2">
                    <a:lumMod val="10000"/>
                    <a:lumOff val="90000"/>
                  </a:schemeClr>
                </a:solidFill>
                <a:latin typeface="Impact" panose="020B0806030902050204" pitchFamily="34" charset="0"/>
              </a:rPr>
              <a:t>Ferramentas Úteis no GitHub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49D7718F-D3CF-940C-07FA-9BD1CC7E1762}"/>
              </a:ext>
            </a:extLst>
          </p:cNvPr>
          <p:cNvSpPr txBox="1"/>
          <p:nvPr/>
        </p:nvSpPr>
        <p:spPr>
          <a:xfrm>
            <a:off x="-2" y="2733484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0" dirty="0">
                <a:ln w="57150">
                  <a:solidFill>
                    <a:schemeClr val="tx2">
                      <a:lumMod val="50000"/>
                      <a:lumOff val="50000"/>
                    </a:schemeClr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D4FE1ED-CEFB-9FF3-3FB2-C6EC4B7D9B55}"/>
              </a:ext>
            </a:extLst>
          </p:cNvPr>
          <p:cNvSpPr/>
          <p:nvPr/>
        </p:nvSpPr>
        <p:spPr>
          <a:xfrm>
            <a:off x="471486" y="8211907"/>
            <a:ext cx="5915024" cy="964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183499-57D6-84E2-C92F-B435055B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</p:spTree>
    <p:extLst>
      <p:ext uri="{BB962C8B-B14F-4D97-AF65-F5344CB8AC3E}">
        <p14:creationId xmlns:p14="http://schemas.microsoft.com/office/powerpoint/2010/main" val="108339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572072" y="2075653"/>
            <a:ext cx="5814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são como alertas do J.J. Jameson. Eles ajudam a rastrear problemas e melhorias no seu projeto, permitindo que a equipe colabore na resolução de tarefas.</a:t>
            </a: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CC7078C-D88C-9766-FCD1-20A53E02C58E}"/>
              </a:ext>
            </a:extLst>
          </p:cNvPr>
          <p:cNvSpPr txBox="1"/>
          <p:nvPr/>
        </p:nvSpPr>
        <p:spPr>
          <a:xfrm>
            <a:off x="572072" y="1274416"/>
            <a:ext cx="571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Issues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572072" y="519855"/>
            <a:ext cx="581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FERRAMENTAS ÚTEIS NO GITHUB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1179E157-9FD4-1CF1-0C50-A1129FC9B9BE}"/>
              </a:ext>
            </a:extLst>
          </p:cNvPr>
          <p:cNvSpPr txBox="1"/>
          <p:nvPr/>
        </p:nvSpPr>
        <p:spPr>
          <a:xfrm>
            <a:off x="-5194206" y="1505249"/>
            <a:ext cx="42798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Use múltiplos de 8 para fonte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Utilize pouco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Ter um layout agradável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Cuidado com o conteúdo para não ficar cansativo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E-book normalmente é digital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Informações diretas e fáceis de consumir no monitor ou no celular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Captura de tela do formulário de um novo problema. Na barra lateral direita, há uma seção &quot;Projetos&quot; com o contorno em laranja escuro.">
            <a:extLst>
              <a:ext uri="{FF2B5EF4-FFF2-40B4-BE49-F238E27FC236}">
                <a16:creationId xmlns:a16="http://schemas.microsoft.com/office/drawing/2014/main" id="{82942B70-E572-CC6E-DB17-B3D54768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2" y="4056175"/>
            <a:ext cx="5713856" cy="2477327"/>
          </a:xfrm>
          <a:prstGeom prst="roundRect">
            <a:avLst>
              <a:gd name="adj" fmla="val 1468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ulo">
            <a:extLst>
              <a:ext uri="{FF2B5EF4-FFF2-40B4-BE49-F238E27FC236}">
                <a16:creationId xmlns:a16="http://schemas.microsoft.com/office/drawing/2014/main" id="{48513649-54A2-9556-ACBE-6CC259672EEF}"/>
              </a:ext>
            </a:extLst>
          </p:cNvPr>
          <p:cNvSpPr txBox="1"/>
          <p:nvPr/>
        </p:nvSpPr>
        <p:spPr>
          <a:xfrm>
            <a:off x="572072" y="6533502"/>
            <a:ext cx="5713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Fonte: https://docs.github.com/</a:t>
            </a:r>
          </a:p>
        </p:txBody>
      </p:sp>
      <p:sp>
        <p:nvSpPr>
          <p:cNvPr id="10" name="Retângulo: Cantos Arredondados 9">
            <a:hlinkClick r:id="rId3"/>
            <a:extLst>
              <a:ext uri="{FF2B5EF4-FFF2-40B4-BE49-F238E27FC236}">
                <a16:creationId xmlns:a16="http://schemas.microsoft.com/office/drawing/2014/main" id="{34BCF1CE-26D3-8CF7-C510-7B67C4FE0081}"/>
              </a:ext>
            </a:extLst>
          </p:cNvPr>
          <p:cNvSpPr/>
          <p:nvPr/>
        </p:nvSpPr>
        <p:spPr>
          <a:xfrm>
            <a:off x="4482528" y="6888662"/>
            <a:ext cx="1803400" cy="3173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Acessar Documentação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77C8F55-5E19-C143-D1DF-D67CC026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pic>
        <p:nvPicPr>
          <p:cNvPr id="12" name="Picture 10" descr="GitHub Logo, symbol, meaning, history, PNG, brand">
            <a:extLst>
              <a:ext uri="{FF2B5EF4-FFF2-40B4-BE49-F238E27FC236}">
                <a16:creationId xmlns:a16="http://schemas.microsoft.com/office/drawing/2014/main" id="{2F1FF730-B2ED-9E37-DA78-A14F1AC2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33" y="7830347"/>
            <a:ext cx="1629555" cy="9166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3,632 Git Icons, Logos, Symbols - Free in SVG, PNG, GIF | IconScout">
            <a:extLst>
              <a:ext uri="{FF2B5EF4-FFF2-40B4-BE49-F238E27FC236}">
                <a16:creationId xmlns:a16="http://schemas.microsoft.com/office/drawing/2014/main" id="{93F87F67-B948-4AC6-E954-303B67B3B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4" y="7551842"/>
            <a:ext cx="1629555" cy="1629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55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572072" y="2075653"/>
            <a:ext cx="5814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GitHub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automatiza processos, como se tivesse um assistente Jarvis para seu código. Você pode configurar workflows para testar, construir e implantar seu código automaticamente.</a:t>
            </a: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CC7078C-D88C-9766-FCD1-20A53E02C58E}"/>
              </a:ext>
            </a:extLst>
          </p:cNvPr>
          <p:cNvSpPr txBox="1"/>
          <p:nvPr/>
        </p:nvSpPr>
        <p:spPr>
          <a:xfrm>
            <a:off x="572072" y="1274416"/>
            <a:ext cx="571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Actions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572072" y="519855"/>
            <a:ext cx="581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FERRAMENTAS ÚTEIS NO GITHUB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1179E157-9FD4-1CF1-0C50-A1129FC9B9BE}"/>
              </a:ext>
            </a:extLst>
          </p:cNvPr>
          <p:cNvSpPr txBox="1"/>
          <p:nvPr/>
        </p:nvSpPr>
        <p:spPr>
          <a:xfrm>
            <a:off x="-5194206" y="1505249"/>
            <a:ext cx="42798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Use múltiplos de 8 para fonte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Utilize pouco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Ter um layout agradável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Cuidado com o conteúdo para não ficar cansativo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E-book normalmente é digital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Informações diretas e fáceis de consumir no monitor ou no celular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 descr="Diagrama de um evento que dispara o Executor 1 para executar o Trabalho 1, que dispara o Executor 2 para executar o Trabalho 2. Cada um dos trabalhos é dividido em várias etapas.">
            <a:extLst>
              <a:ext uri="{FF2B5EF4-FFF2-40B4-BE49-F238E27FC236}">
                <a16:creationId xmlns:a16="http://schemas.microsoft.com/office/drawing/2014/main" id="{91843248-1BBE-249B-9E83-7B2E2E6D0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2" y="4354217"/>
            <a:ext cx="5713856" cy="2001171"/>
          </a:xfrm>
          <a:prstGeom prst="roundRect">
            <a:avLst>
              <a:gd name="adj" fmla="val 4124"/>
            </a:avLst>
          </a:prstGeom>
          <a:solidFill>
            <a:schemeClr val="bg2">
              <a:lumMod val="50000"/>
            </a:schemeClr>
          </a:solidFill>
          <a:ln w="12700">
            <a:solidFill>
              <a:schemeClr val="bg2">
                <a:lumMod val="90000"/>
              </a:schemeClr>
            </a:solidFill>
          </a:ln>
          <a:effectLst/>
        </p:spPr>
      </p:pic>
      <p:sp>
        <p:nvSpPr>
          <p:cNvPr id="7" name="Subtitulo">
            <a:extLst>
              <a:ext uri="{FF2B5EF4-FFF2-40B4-BE49-F238E27FC236}">
                <a16:creationId xmlns:a16="http://schemas.microsoft.com/office/drawing/2014/main" id="{89801661-8F5C-1735-B168-173295CA4065}"/>
              </a:ext>
            </a:extLst>
          </p:cNvPr>
          <p:cNvSpPr txBox="1"/>
          <p:nvPr/>
        </p:nvSpPr>
        <p:spPr>
          <a:xfrm>
            <a:off x="572072" y="6355388"/>
            <a:ext cx="5713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Fonte: https://docs.github.com/</a:t>
            </a:r>
          </a:p>
        </p:txBody>
      </p:sp>
      <p:sp>
        <p:nvSpPr>
          <p:cNvPr id="10" name="Retângulo: Cantos Arredondados 9">
            <a:hlinkClick r:id="rId3"/>
            <a:extLst>
              <a:ext uri="{FF2B5EF4-FFF2-40B4-BE49-F238E27FC236}">
                <a16:creationId xmlns:a16="http://schemas.microsoft.com/office/drawing/2014/main" id="{16EEB6BF-8EDE-F4D9-F7F9-518E931F8CA3}"/>
              </a:ext>
            </a:extLst>
          </p:cNvPr>
          <p:cNvSpPr/>
          <p:nvPr/>
        </p:nvSpPr>
        <p:spPr>
          <a:xfrm>
            <a:off x="4482528" y="6803184"/>
            <a:ext cx="1803400" cy="3173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Acessar Documentação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A8DB36F-AB7C-A5A5-187E-526B8C9B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pic>
        <p:nvPicPr>
          <p:cNvPr id="12" name="Picture 10" descr="GitHub Logo, symbol, meaning, history, PNG, brand">
            <a:extLst>
              <a:ext uri="{FF2B5EF4-FFF2-40B4-BE49-F238E27FC236}">
                <a16:creationId xmlns:a16="http://schemas.microsoft.com/office/drawing/2014/main" id="{4385E4E3-0E57-535F-2B68-FBAB9B2C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33" y="7830347"/>
            <a:ext cx="1629555" cy="9166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3,632 Git Icons, Logos, Symbols - Free in SVG, PNG, GIF | IconScout">
            <a:extLst>
              <a:ext uri="{FF2B5EF4-FFF2-40B4-BE49-F238E27FC236}">
                <a16:creationId xmlns:a16="http://schemas.microsoft.com/office/drawing/2014/main" id="{8ECFF128-E532-06F7-6F6E-AEA1C9D35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4" y="7551842"/>
            <a:ext cx="1629555" cy="1629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7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572072" y="2075653"/>
            <a:ext cx="5814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Publicar projetos no GitHub Pages é como criar seu próprio jornal online no Clarim Diário. Você pode hospedar páginas web diretamente dos seus repositórios GitHub, tornando fácil compartilhar seus projetos com o mundo.</a:t>
            </a: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CC7078C-D88C-9766-FCD1-20A53E02C58E}"/>
              </a:ext>
            </a:extLst>
          </p:cNvPr>
          <p:cNvSpPr txBox="1"/>
          <p:nvPr/>
        </p:nvSpPr>
        <p:spPr>
          <a:xfrm>
            <a:off x="572072" y="1274416"/>
            <a:ext cx="571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 Pages</a:t>
            </a: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572072" y="519855"/>
            <a:ext cx="581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FERRAMENTAS ÚTEIS NO GITHUB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1179E157-9FD4-1CF1-0C50-A1129FC9B9BE}"/>
              </a:ext>
            </a:extLst>
          </p:cNvPr>
          <p:cNvSpPr txBox="1"/>
          <p:nvPr/>
        </p:nvSpPr>
        <p:spPr>
          <a:xfrm>
            <a:off x="-5194206" y="1505249"/>
            <a:ext cx="42798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Use múltiplos de 8 para fonte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Utilize pouco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Ter um layout agradável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Cuidado com o conteúdo para não ficar cansativo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E-book normalmente é digital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Informações diretas e fáceis de consumir no monitor ou no celular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itulo">
            <a:extLst>
              <a:ext uri="{FF2B5EF4-FFF2-40B4-BE49-F238E27FC236}">
                <a16:creationId xmlns:a16="http://schemas.microsoft.com/office/drawing/2014/main" id="{52784526-3DE4-4568-DF90-4E4EA2CD2F8B}"/>
              </a:ext>
            </a:extLst>
          </p:cNvPr>
          <p:cNvSpPr txBox="1"/>
          <p:nvPr/>
        </p:nvSpPr>
        <p:spPr>
          <a:xfrm>
            <a:off x="572072" y="6315028"/>
            <a:ext cx="5713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Fonte: https://docs.github.com/</a:t>
            </a:r>
          </a:p>
        </p:txBody>
      </p:sp>
      <p:pic>
        <p:nvPicPr>
          <p:cNvPr id="5122" name="Picture 2" descr="Captura de tela de uma mensagem de confirmação para o GitHub Pages listando a URL do site. À direita da URL, haverá um botão &quot;Visitar o site&quot; com o contorno em laranja escuro.">
            <a:extLst>
              <a:ext uri="{FF2B5EF4-FFF2-40B4-BE49-F238E27FC236}">
                <a16:creationId xmlns:a16="http://schemas.microsoft.com/office/drawing/2014/main" id="{72324305-6410-55BE-AF78-3FA2F1FF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1" y="4913273"/>
            <a:ext cx="5713857" cy="1363655"/>
          </a:xfrm>
          <a:prstGeom prst="roundRect">
            <a:avLst>
              <a:gd name="adj" fmla="val 4834"/>
            </a:avLst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: Cantos Arredondados 9">
            <a:hlinkClick r:id="rId3"/>
            <a:extLst>
              <a:ext uri="{FF2B5EF4-FFF2-40B4-BE49-F238E27FC236}">
                <a16:creationId xmlns:a16="http://schemas.microsoft.com/office/drawing/2014/main" id="{450B753F-07E6-483F-6FC4-A40604E19081}"/>
              </a:ext>
            </a:extLst>
          </p:cNvPr>
          <p:cNvSpPr/>
          <p:nvPr/>
        </p:nvSpPr>
        <p:spPr>
          <a:xfrm>
            <a:off x="4482528" y="6711354"/>
            <a:ext cx="1803400" cy="3173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Acessar Documentação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FEDA753-61B5-8088-BC4A-F4B34533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pic>
        <p:nvPicPr>
          <p:cNvPr id="12" name="Picture 10" descr="GitHub Logo, symbol, meaning, history, PNG, brand">
            <a:extLst>
              <a:ext uri="{FF2B5EF4-FFF2-40B4-BE49-F238E27FC236}">
                <a16:creationId xmlns:a16="http://schemas.microsoft.com/office/drawing/2014/main" id="{12C7FD65-7A8F-C5FF-ACA1-86A80BA6B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33" y="7830347"/>
            <a:ext cx="1629555" cy="9166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3,632 Git Icons, Logos, Symbols - Free in SVG, PNG, GIF | IconScout">
            <a:extLst>
              <a:ext uri="{FF2B5EF4-FFF2-40B4-BE49-F238E27FC236}">
                <a16:creationId xmlns:a16="http://schemas.microsoft.com/office/drawing/2014/main" id="{AF62DBA3-0BF1-8D9C-638A-8E8618A0E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4" y="7551842"/>
            <a:ext cx="1629555" cy="1629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56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572072" y="2528606"/>
            <a:ext cx="5814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Bem-vindo ao Aranhaverso do código! Neste ebook, você vai aprender a usar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e GitHub para gerenciar seus projetos de programação de maneira simples e eficaz. Vamos explorar os principais recursos e comandos com exemplos práticos, fazendo analogias com o mundo do Homem-Aranha para tornar tudo mais divertido e fácil de entender.</a:t>
            </a: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CC7078C-D88C-9766-FCD1-20A53E02C58E}"/>
              </a:ext>
            </a:extLst>
          </p:cNvPr>
          <p:cNvSpPr txBox="1"/>
          <p:nvPr/>
        </p:nvSpPr>
        <p:spPr>
          <a:xfrm>
            <a:off x="572072" y="1655263"/>
            <a:ext cx="571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Gerenciando o Código no Aranhaverso</a:t>
            </a: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572072" y="519855"/>
            <a:ext cx="581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GIT E GIT HUB: VERSIONANDO NO ARANHAVERSO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1179E157-9FD4-1CF1-0C50-A1129FC9B9BE}"/>
              </a:ext>
            </a:extLst>
          </p:cNvPr>
          <p:cNvSpPr txBox="1"/>
          <p:nvPr/>
        </p:nvSpPr>
        <p:spPr>
          <a:xfrm>
            <a:off x="-5194206" y="1505249"/>
            <a:ext cx="42798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Use múltiplos de 8 para fonte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Utilize pouco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Ter um layout agradável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Cuidado com o conteúdo para não ficar cansativo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E-book normalmente é digital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Informações diretas e fáceis de consumir no monitor ou no celular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GitHub Logo, symbol, meaning, history, PNG, brand">
            <a:extLst>
              <a:ext uri="{FF2B5EF4-FFF2-40B4-BE49-F238E27FC236}">
                <a16:creationId xmlns:a16="http://schemas.microsoft.com/office/drawing/2014/main" id="{0DF55DE5-2709-27B4-9EA6-4BC96D99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45" y="6585309"/>
            <a:ext cx="2733883" cy="1537808"/>
          </a:xfrm>
          <a:prstGeom prst="rect">
            <a:avLst/>
          </a:prstGeom>
          <a:noFill/>
          <a:effectLst>
            <a:glow rad="165100">
              <a:schemeClr val="accent1">
                <a:lumMod val="40000"/>
                <a:lumOff val="60000"/>
                <a:alpha val="1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3,632 Git Icons, Logos, Symbols - Free in SVG, PNG, GIF | IconScout">
            <a:extLst>
              <a:ext uri="{FF2B5EF4-FFF2-40B4-BE49-F238E27FC236}">
                <a16:creationId xmlns:a16="http://schemas.microsoft.com/office/drawing/2014/main" id="{C45EB621-858A-6068-79DE-04C16E4E5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25" y="5987272"/>
            <a:ext cx="2733883" cy="2733883"/>
          </a:xfrm>
          <a:prstGeom prst="rect">
            <a:avLst/>
          </a:prstGeom>
          <a:noFill/>
          <a:effectLst>
            <a:glow rad="165100">
              <a:schemeClr val="accent1">
                <a:lumMod val="40000"/>
                <a:lumOff val="60000"/>
                <a:alpha val="1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76170BD-BEDE-59E0-325A-A7DDA855FE4C}"/>
              </a:ext>
            </a:extLst>
          </p:cNvPr>
          <p:cNvSpPr txBox="1"/>
          <p:nvPr/>
        </p:nvSpPr>
        <p:spPr>
          <a:xfrm>
            <a:off x="3192764" y="6969494"/>
            <a:ext cx="1190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pider home" pitchFamily="50" charset="0"/>
                <a:ea typeface="ADLaM Display" panose="020F0502020204030204" pitchFamily="2" charset="0"/>
                <a:cs typeface="ADLaM Display" panose="020F0502020204030204" pitchFamily="2" charset="0"/>
              </a:rPr>
              <a:t>+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0ABD039-97BA-4955-5854-266A903E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</p:spTree>
    <p:extLst>
      <p:ext uri="{BB962C8B-B14F-4D97-AF65-F5344CB8AC3E}">
        <p14:creationId xmlns:p14="http://schemas.microsoft.com/office/powerpoint/2010/main" val="4074402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572072" y="1585154"/>
            <a:ext cx="5814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Obrigado, se você chegou até, espero que o material tenha de ajudado de alguma forma.</a:t>
            </a:r>
          </a:p>
          <a:p>
            <a:pPr algn="just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Esse material foi criando com auxílio de IA Generativa em seu conteúdo e diagramado por um humano.</a:t>
            </a:r>
          </a:p>
          <a:p>
            <a:pPr algn="just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Material gerado para fins didáticos e como material de apoio ou consulta rápido sobre o conteúdo de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e GitHub.</a:t>
            </a: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572072" y="519855"/>
            <a:ext cx="581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FEDA753-61B5-8088-BC4A-F4B34533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pic>
        <p:nvPicPr>
          <p:cNvPr id="12" name="Picture 10" descr="GitHub Logo, symbol, meaning, history, PNG, brand">
            <a:extLst>
              <a:ext uri="{FF2B5EF4-FFF2-40B4-BE49-F238E27FC236}">
                <a16:creationId xmlns:a16="http://schemas.microsoft.com/office/drawing/2014/main" id="{12C7FD65-7A8F-C5FF-ACA1-86A80BA6B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33" y="7830347"/>
            <a:ext cx="1629555" cy="9166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3,632 Git Icons, Logos, Symbols - Free in SVG, PNG, GIF | IconScout">
            <a:extLst>
              <a:ext uri="{FF2B5EF4-FFF2-40B4-BE49-F238E27FC236}">
                <a16:creationId xmlns:a16="http://schemas.microsoft.com/office/drawing/2014/main" id="{AF62DBA3-0BF1-8D9C-638A-8E8618A0E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4" y="7551842"/>
            <a:ext cx="1629555" cy="1629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6440C46-C69E-BFBB-1F60-93E918FB3D63}"/>
              </a:ext>
            </a:extLst>
          </p:cNvPr>
          <p:cNvSpPr/>
          <p:nvPr/>
        </p:nvSpPr>
        <p:spPr>
          <a:xfrm>
            <a:off x="600636" y="5683461"/>
            <a:ext cx="5785876" cy="1629555"/>
          </a:xfrm>
          <a:prstGeom prst="roundRect">
            <a:avLst>
              <a:gd name="adj" fmla="val 456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7674C2-7895-E01B-6E96-4666C13A45D4}"/>
              </a:ext>
            </a:extLst>
          </p:cNvPr>
          <p:cNvSpPr txBox="1"/>
          <p:nvPr/>
        </p:nvSpPr>
        <p:spPr>
          <a:xfrm>
            <a:off x="715984" y="5755890"/>
            <a:ext cx="419716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Alexandre Cavalheiro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744041F-F979-F6FB-8C2D-00B92FB8114C}"/>
              </a:ext>
            </a:extLst>
          </p:cNvPr>
          <p:cNvCxnSpPr>
            <a:cxnSpLocks/>
          </p:cNvCxnSpPr>
          <p:nvPr/>
        </p:nvCxnSpPr>
        <p:spPr>
          <a:xfrm>
            <a:off x="715984" y="6117797"/>
            <a:ext cx="402472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A675C36C-7572-C93E-73E6-D2FD77B91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84" y="6245271"/>
            <a:ext cx="897522" cy="897522"/>
          </a:xfrm>
          <a:prstGeom prst="roundRect">
            <a:avLst>
              <a:gd name="adj" fmla="val 115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Tudo sobre LinkedIn - História e Notícias - Canaltech">
            <a:hlinkClick r:id="rId5"/>
            <a:extLst>
              <a:ext uri="{FF2B5EF4-FFF2-40B4-BE49-F238E27FC236}">
                <a16:creationId xmlns:a16="http://schemas.microsoft.com/office/drawing/2014/main" id="{A39E54E6-0DF6-A16E-EE9C-712C1ACB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21" y="6255298"/>
            <a:ext cx="239604" cy="2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GitHub">
            <a:hlinkClick r:id="rId7"/>
            <a:extLst>
              <a:ext uri="{FF2B5EF4-FFF2-40B4-BE49-F238E27FC236}">
                <a16:creationId xmlns:a16="http://schemas.microsoft.com/office/drawing/2014/main" id="{B371278C-1A8E-627C-6D4D-B4B2C2B3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21" y="6886361"/>
            <a:ext cx="239604" cy="2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B3A0EDDF-8AD3-83F4-199F-544C96685096}"/>
              </a:ext>
            </a:extLst>
          </p:cNvPr>
          <p:cNvSpPr txBox="1"/>
          <p:nvPr/>
        </p:nvSpPr>
        <p:spPr>
          <a:xfrm>
            <a:off x="1922263" y="6236600"/>
            <a:ext cx="1303407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pt-BR" sz="1100" b="0" i="0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in/cavalheiro-</a:t>
            </a:r>
            <a:r>
              <a:rPr lang="pt-BR" sz="1100" b="0" i="0" strike="noStrike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</a:t>
            </a:r>
            <a:r>
              <a:rPr lang="pt-BR" sz="1100" b="0" i="0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1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D39F12D-7FDF-42C2-2969-28D83F9BB486}"/>
              </a:ext>
            </a:extLst>
          </p:cNvPr>
          <p:cNvSpPr txBox="1"/>
          <p:nvPr/>
        </p:nvSpPr>
        <p:spPr>
          <a:xfrm>
            <a:off x="1934006" y="6867663"/>
            <a:ext cx="1843383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100" b="0" i="0" strike="noStrike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pt-BR" sz="1100" b="0" i="0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1100" b="0" i="0" strike="noStrike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CarlosCavalheiro</a:t>
            </a:r>
            <a:endParaRPr lang="pt-BR" sz="11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1CBBFF0-942A-733E-FA02-AABB63B25026}"/>
              </a:ext>
            </a:extLst>
          </p:cNvPr>
          <p:cNvSpPr txBox="1"/>
          <p:nvPr/>
        </p:nvSpPr>
        <p:spPr>
          <a:xfrm>
            <a:off x="1922263" y="6540367"/>
            <a:ext cx="1843383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100" b="0" i="0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ocarlosleu@gmail.com</a:t>
            </a:r>
            <a:endParaRPr lang="pt-BR" sz="11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80" name="Picture 12" descr="Gmail - appsgratuitos.com.br">
            <a:extLst>
              <a:ext uri="{FF2B5EF4-FFF2-40B4-BE49-F238E27FC236}">
                <a16:creationId xmlns:a16="http://schemas.microsoft.com/office/drawing/2014/main" id="{31C13B51-B271-F06A-24DE-349656954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21" y="6570544"/>
            <a:ext cx="239604" cy="2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15F4C209-334A-D412-A809-B39934BAB2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54" y="5772413"/>
            <a:ext cx="1470539" cy="1470539"/>
          </a:xfrm>
          <a:prstGeom prst="roundRect">
            <a:avLst>
              <a:gd name="adj" fmla="val 8031"/>
            </a:avLst>
          </a:prstGeom>
        </p:spPr>
      </p:pic>
      <p:sp>
        <p:nvSpPr>
          <p:cNvPr id="26" name="Subtitulo">
            <a:extLst>
              <a:ext uri="{FF2B5EF4-FFF2-40B4-BE49-F238E27FC236}">
                <a16:creationId xmlns:a16="http://schemas.microsoft.com/office/drawing/2014/main" id="{2F045CE7-2885-DFFB-312F-BAD03DB36008}"/>
              </a:ext>
            </a:extLst>
          </p:cNvPr>
          <p:cNvSpPr txBox="1"/>
          <p:nvPr/>
        </p:nvSpPr>
        <p:spPr>
          <a:xfrm>
            <a:off x="572072" y="7336398"/>
            <a:ext cx="5713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Maio/2024</a:t>
            </a:r>
          </a:p>
        </p:txBody>
      </p:sp>
    </p:spTree>
    <p:extLst>
      <p:ext uri="{BB962C8B-B14F-4D97-AF65-F5344CB8AC3E}">
        <p14:creationId xmlns:p14="http://schemas.microsoft.com/office/powerpoint/2010/main" val="238057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DDDA5A0-227F-54E4-FC64-01CFB4207C26}"/>
              </a:ext>
            </a:extLst>
          </p:cNvPr>
          <p:cNvSpPr/>
          <p:nvPr/>
        </p:nvSpPr>
        <p:spPr>
          <a:xfrm>
            <a:off x="572072" y="6763753"/>
            <a:ext cx="5713856" cy="2441401"/>
          </a:xfrm>
          <a:prstGeom prst="rect">
            <a:avLst/>
          </a:prstGeom>
          <a:gradFill flip="none" rotWithShape="1">
            <a:gsLst>
              <a:gs pos="40000">
                <a:schemeClr val="accent1">
                  <a:lumMod val="40000"/>
                  <a:lumOff val="60000"/>
                </a:schemeClr>
              </a:gs>
              <a:gs pos="79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CC7078C-D88C-9766-FCD1-20A53E02C58E}"/>
              </a:ext>
            </a:extLst>
          </p:cNvPr>
          <p:cNvSpPr txBox="1"/>
          <p:nvPr/>
        </p:nvSpPr>
        <p:spPr>
          <a:xfrm>
            <a:off x="572072" y="1794127"/>
            <a:ext cx="571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Introdução</a:t>
            </a: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572072" y="519855"/>
            <a:ext cx="581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O QUE É VERSIONAMENTO DE CÓDIGO?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1179E157-9FD4-1CF1-0C50-A1129FC9B9BE}"/>
              </a:ext>
            </a:extLst>
          </p:cNvPr>
          <p:cNvSpPr txBox="1"/>
          <p:nvPr/>
        </p:nvSpPr>
        <p:spPr>
          <a:xfrm>
            <a:off x="-5194206" y="1505249"/>
            <a:ext cx="42798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Use múltiplos de 8 para fonte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Utilize pouco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Ter um layout agradável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Cuidado com o conteúdo para não ficar cansativo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E-book normalmente é digital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Informações diretas e fáceis de consumir no monitor ou no celular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m servidor tipo git-hub e usuários fazendo conexão com esse servidor de suas estações">
            <a:extLst>
              <a:ext uri="{FF2B5EF4-FFF2-40B4-BE49-F238E27FC236}">
                <a16:creationId xmlns:a16="http://schemas.microsoft.com/office/drawing/2014/main" id="{95741F86-4BD6-1417-3D0F-4756F2C6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00" y="6763754"/>
            <a:ext cx="2441400" cy="2441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CBB9B03-9BC6-E51C-564C-3B43FD85D443}"/>
              </a:ext>
            </a:extLst>
          </p:cNvPr>
          <p:cNvSpPr/>
          <p:nvPr/>
        </p:nvSpPr>
        <p:spPr>
          <a:xfrm>
            <a:off x="0" y="9205154"/>
            <a:ext cx="6858000" cy="695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572072" y="2528606"/>
            <a:ext cx="5814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Versionamento de código, assim como o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Aranhaverso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em termos simples, é o processo de rastrear e gerenciar mudanças no código-fonte de um projeto.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é uma das ferramentas mais populares para versionamento de código, permitindo que desenvolvedores acompanhem a evolução de seus projetos, colaborem com outros desenvolvedores e voltem para versões anteriores do código quando necessário.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D42A835-91D3-115D-29B9-96302D83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</p:spTree>
    <p:extLst>
      <p:ext uri="{BB962C8B-B14F-4D97-AF65-F5344CB8AC3E}">
        <p14:creationId xmlns:p14="http://schemas.microsoft.com/office/powerpoint/2010/main" val="25043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A4FB695-799E-8963-B0F6-85C8C94F8A4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9527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-1" y="6519136"/>
            <a:ext cx="6857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200" dirty="0">
                <a:solidFill>
                  <a:schemeClr val="tx2">
                    <a:lumMod val="10000"/>
                    <a:lumOff val="90000"/>
                  </a:schemeClr>
                </a:solidFill>
                <a:latin typeface="Impact" panose="020B0806030902050204" pitchFamily="34" charset="0"/>
              </a:rPr>
              <a:t>A Teia Inicial: Configurando o </a:t>
            </a:r>
            <a:r>
              <a:rPr lang="pt-BR" sz="5200" dirty="0" err="1">
                <a:solidFill>
                  <a:schemeClr val="tx2">
                    <a:lumMod val="10000"/>
                    <a:lumOff val="90000"/>
                  </a:schemeClr>
                </a:solidFill>
                <a:latin typeface="Impact" panose="020B0806030902050204" pitchFamily="34" charset="0"/>
              </a:rPr>
              <a:t>Git</a:t>
            </a:r>
            <a:endParaRPr lang="pt-BR" sz="5200" dirty="0">
              <a:solidFill>
                <a:schemeClr val="tx2">
                  <a:lumMod val="10000"/>
                  <a:lumOff val="9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49D7718F-D3CF-940C-07FA-9BD1CC7E1762}"/>
              </a:ext>
            </a:extLst>
          </p:cNvPr>
          <p:cNvSpPr txBox="1"/>
          <p:nvPr/>
        </p:nvSpPr>
        <p:spPr>
          <a:xfrm>
            <a:off x="-2" y="2733484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0" dirty="0">
                <a:ln w="57150">
                  <a:solidFill>
                    <a:schemeClr val="tx2">
                      <a:lumMod val="50000"/>
                      <a:lumOff val="50000"/>
                    </a:schemeClr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D4FE1ED-CEFB-9FF3-3FB2-C6EC4B7D9B55}"/>
              </a:ext>
            </a:extLst>
          </p:cNvPr>
          <p:cNvSpPr/>
          <p:nvPr/>
        </p:nvSpPr>
        <p:spPr>
          <a:xfrm>
            <a:off x="471486" y="8211907"/>
            <a:ext cx="5915024" cy="964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A08C0B-B14C-CC7B-1DD5-892ED8B0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</p:spTree>
    <p:extLst>
      <p:ext uri="{BB962C8B-B14F-4D97-AF65-F5344CB8AC3E}">
        <p14:creationId xmlns:p14="http://schemas.microsoft.com/office/powerpoint/2010/main" val="343100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572072" y="2075653"/>
            <a:ext cx="5814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Para começar sua jornada como o Homem-Aranha do código, você precisa instalar o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no seu sistema. O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é como o lançador de teias do Peter Parker: indispensável para suas aventuras. Você pode baixar o instalador no site oficial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git-scm.com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CC7078C-D88C-9766-FCD1-20A53E02C58E}"/>
              </a:ext>
            </a:extLst>
          </p:cNvPr>
          <p:cNvSpPr txBox="1"/>
          <p:nvPr/>
        </p:nvSpPr>
        <p:spPr>
          <a:xfrm>
            <a:off x="572072" y="1566543"/>
            <a:ext cx="571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Instalando o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572072" y="519855"/>
            <a:ext cx="581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A TEIA INICIAL: CONFIGURANDO O GIT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1179E157-9FD4-1CF1-0C50-A1129FC9B9BE}"/>
              </a:ext>
            </a:extLst>
          </p:cNvPr>
          <p:cNvSpPr txBox="1"/>
          <p:nvPr/>
        </p:nvSpPr>
        <p:spPr>
          <a:xfrm>
            <a:off x="-5194206" y="1505249"/>
            <a:ext cx="42798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Use múltiplos de 8 para fonte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Utilize pouco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Ter um layout agradável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Cuidado com o conteúdo para não ficar cansativo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E-book normalmente é digital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Informações diretas e fáceis de consumir no monitor ou no celular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9761B2EB-F1AC-2373-E631-CC8D4E2D9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7688"/>
            <a:ext cx="6858000" cy="1208723"/>
          </a:xfrm>
          <a:prstGeom prst="rect">
            <a:avLst/>
          </a:prstGeom>
        </p:spPr>
      </p:pic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9B45E6DD-8AAD-40E1-065B-E71BAF5D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pic>
        <p:nvPicPr>
          <p:cNvPr id="15" name="Picture 10" descr="GitHub Logo, symbol, meaning, history, PNG, brand">
            <a:extLst>
              <a:ext uri="{FF2B5EF4-FFF2-40B4-BE49-F238E27FC236}">
                <a16:creationId xmlns:a16="http://schemas.microsoft.com/office/drawing/2014/main" id="{82E76603-2B35-B4F9-043C-077F72C0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31" y="7830347"/>
            <a:ext cx="1629555" cy="9166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3,632 Git Icons, Logos, Symbols - Free in SVG, PNG, GIF | IconScout">
            <a:extLst>
              <a:ext uri="{FF2B5EF4-FFF2-40B4-BE49-F238E27FC236}">
                <a16:creationId xmlns:a16="http://schemas.microsoft.com/office/drawing/2014/main" id="{4557154F-4DC0-6E4D-CE3E-9D87697E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4" y="7551842"/>
            <a:ext cx="1629555" cy="1629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1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572072" y="2180256"/>
            <a:ext cx="5814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Assim como cada versão do Homem-Aranha tem sua identidade secreta, você precisa configurar sua identidade no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. Isso ajuda a rastrear quem fez cada mudança no código.</a:t>
            </a:r>
          </a:p>
          <a:p>
            <a:pPr algn="just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CC7078C-D88C-9766-FCD1-20A53E02C58E}"/>
              </a:ext>
            </a:extLst>
          </p:cNvPr>
          <p:cNvSpPr txBox="1"/>
          <p:nvPr/>
        </p:nvSpPr>
        <p:spPr>
          <a:xfrm>
            <a:off x="622364" y="1602761"/>
            <a:ext cx="571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Configurando sua Identidade</a:t>
            </a: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572072" y="519855"/>
            <a:ext cx="581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A TEIA INICIAL: CONFIGURANDO O GIT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1179E157-9FD4-1CF1-0C50-A1129FC9B9BE}"/>
              </a:ext>
            </a:extLst>
          </p:cNvPr>
          <p:cNvSpPr txBox="1"/>
          <p:nvPr/>
        </p:nvSpPr>
        <p:spPr>
          <a:xfrm>
            <a:off x="-5194206" y="1505249"/>
            <a:ext cx="42798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Use múltiplos de 8 para fonte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Utilize pouco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Ter um layout agradável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Cuidado com o conteúdo para não ficar cansativo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E-book normalmente é digital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Informações diretas e fáceis de consumir no monitor ou no celular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F849A47-3323-7647-8DC7-C3AF8F4B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1763"/>
            <a:ext cx="6858000" cy="1474470"/>
          </a:xfrm>
          <a:prstGeom prst="rect">
            <a:avLst/>
          </a:prstGeom>
        </p:spPr>
      </p:pic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CA929D4C-CE5C-3FA9-9160-8E1DD6D4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pic>
        <p:nvPicPr>
          <p:cNvPr id="15" name="Picture 10" descr="GitHub Logo, symbol, meaning, history, PNG, brand">
            <a:extLst>
              <a:ext uri="{FF2B5EF4-FFF2-40B4-BE49-F238E27FC236}">
                <a16:creationId xmlns:a16="http://schemas.microsoft.com/office/drawing/2014/main" id="{A66398FF-70C1-DCBA-25E1-73B4059A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33" y="7830347"/>
            <a:ext cx="1629555" cy="9166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3,632 Git Icons, Logos, Symbols - Free in SVG, PNG, GIF | IconScout">
            <a:extLst>
              <a:ext uri="{FF2B5EF4-FFF2-40B4-BE49-F238E27FC236}">
                <a16:creationId xmlns:a16="http://schemas.microsoft.com/office/drawing/2014/main" id="{260EE7CE-DF64-383A-ECB7-5544F8AD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4" y="7551842"/>
            <a:ext cx="1629555" cy="1629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76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A4FB695-799E-8963-B0F6-85C8C94F8A4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9527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-1" y="6519136"/>
            <a:ext cx="6857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200" dirty="0">
                <a:solidFill>
                  <a:schemeClr val="tx2">
                    <a:lumMod val="10000"/>
                    <a:lumOff val="90000"/>
                  </a:schemeClr>
                </a:solidFill>
                <a:latin typeface="Impact" panose="020B0806030902050204" pitchFamily="34" charset="0"/>
              </a:rPr>
              <a:t>Teias Locais: Comandos Básicos do </a:t>
            </a:r>
            <a:r>
              <a:rPr lang="pt-BR" sz="5200" dirty="0" err="1">
                <a:solidFill>
                  <a:schemeClr val="tx2">
                    <a:lumMod val="10000"/>
                    <a:lumOff val="90000"/>
                  </a:schemeClr>
                </a:solidFill>
                <a:latin typeface="Impact" panose="020B0806030902050204" pitchFamily="34" charset="0"/>
              </a:rPr>
              <a:t>Git</a:t>
            </a:r>
            <a:endParaRPr lang="pt-BR" sz="5200" dirty="0">
              <a:solidFill>
                <a:schemeClr val="tx2">
                  <a:lumMod val="10000"/>
                  <a:lumOff val="9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49D7718F-D3CF-940C-07FA-9BD1CC7E1762}"/>
              </a:ext>
            </a:extLst>
          </p:cNvPr>
          <p:cNvSpPr txBox="1"/>
          <p:nvPr/>
        </p:nvSpPr>
        <p:spPr>
          <a:xfrm>
            <a:off x="-2" y="2733484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0" dirty="0">
                <a:ln w="57150">
                  <a:solidFill>
                    <a:schemeClr val="tx2">
                      <a:lumMod val="50000"/>
                      <a:lumOff val="50000"/>
                    </a:schemeClr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D4FE1ED-CEFB-9FF3-3FB2-C6EC4B7D9B55}"/>
              </a:ext>
            </a:extLst>
          </p:cNvPr>
          <p:cNvSpPr/>
          <p:nvPr/>
        </p:nvSpPr>
        <p:spPr>
          <a:xfrm>
            <a:off x="471486" y="8211907"/>
            <a:ext cx="5915024" cy="964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CF7E0E-5EA9-2304-B1E6-7D2BC3F2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</p:spTree>
    <p:extLst>
      <p:ext uri="{BB962C8B-B14F-4D97-AF65-F5344CB8AC3E}">
        <p14:creationId xmlns:p14="http://schemas.microsoft.com/office/powerpoint/2010/main" val="384999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572072" y="2155064"/>
            <a:ext cx="5814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Para começar a tecer sua teia de código, você precisa inicializar um repositório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. É como criar seu próprio universo onde você controla tudo.</a:t>
            </a: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CC7078C-D88C-9766-FCD1-20A53E02C58E}"/>
              </a:ext>
            </a:extLst>
          </p:cNvPr>
          <p:cNvSpPr txBox="1"/>
          <p:nvPr/>
        </p:nvSpPr>
        <p:spPr>
          <a:xfrm>
            <a:off x="572072" y="1613988"/>
            <a:ext cx="571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Inicializando um Repositório</a:t>
            </a: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572072" y="519855"/>
            <a:ext cx="581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TEIAS LOCAIS: COMANDOS BÁSICOS DO GIT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1179E157-9FD4-1CF1-0C50-A1129FC9B9BE}"/>
              </a:ext>
            </a:extLst>
          </p:cNvPr>
          <p:cNvSpPr txBox="1"/>
          <p:nvPr/>
        </p:nvSpPr>
        <p:spPr>
          <a:xfrm>
            <a:off x="-5194206" y="1505249"/>
            <a:ext cx="42798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Use múltiplos de 8 para fonte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Utilize pouco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Ter um layout agradável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Cuidado com o conteúdo para não ficar cansativo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E-book normalmente é digital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Informações diretas e fáceis de consumir no monitor ou no celular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Texto&#10;&#10;Descrição gerada automaticamente com confiança média">
            <a:extLst>
              <a:ext uri="{FF2B5EF4-FFF2-40B4-BE49-F238E27FC236}">
                <a16:creationId xmlns:a16="http://schemas.microsoft.com/office/drawing/2014/main" id="{74CB94EE-CD39-2ADE-E00A-6C38221F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1048"/>
            <a:ext cx="6858000" cy="1474470"/>
          </a:xfrm>
          <a:prstGeom prst="rect">
            <a:avLst/>
          </a:prstGeo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18C2508A-F54D-A34B-3666-6D941243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  <p:pic>
        <p:nvPicPr>
          <p:cNvPr id="14" name="Picture 10" descr="GitHub Logo, symbol, meaning, history, PNG, brand">
            <a:extLst>
              <a:ext uri="{FF2B5EF4-FFF2-40B4-BE49-F238E27FC236}">
                <a16:creationId xmlns:a16="http://schemas.microsoft.com/office/drawing/2014/main" id="{F78FAAB9-7C3E-964E-713C-2688EB45D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31" y="7830347"/>
            <a:ext cx="1629555" cy="9166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3,632 Git Icons, Logos, Symbols - Free in SVG, PNG, GIF | IconScout">
            <a:extLst>
              <a:ext uri="{FF2B5EF4-FFF2-40B4-BE49-F238E27FC236}">
                <a16:creationId xmlns:a16="http://schemas.microsoft.com/office/drawing/2014/main" id="{7DB6E629-D3B2-6BBB-6F68-D2BE6DCC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4" y="7551842"/>
            <a:ext cx="1629555" cy="1629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3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A4FB695-799E-8963-B0F6-85C8C94F8A4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9527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-1" y="6519136"/>
            <a:ext cx="68579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200" dirty="0" err="1">
                <a:solidFill>
                  <a:schemeClr val="tx2">
                    <a:lumMod val="10000"/>
                    <a:lumOff val="90000"/>
                  </a:schemeClr>
                </a:solidFill>
                <a:latin typeface="Impact" panose="020B0806030902050204" pitchFamily="34" charset="0"/>
              </a:rPr>
              <a:t>Swinging</a:t>
            </a:r>
            <a:r>
              <a:rPr lang="pt-BR" sz="5200" dirty="0">
                <a:solidFill>
                  <a:schemeClr val="tx2">
                    <a:lumMod val="10000"/>
                    <a:lumOff val="90000"/>
                  </a:schemeClr>
                </a:solidFill>
                <a:latin typeface="Impact" panose="020B0806030902050204" pitchFamily="34" charset="0"/>
              </a:rPr>
              <a:t> pelo Multiverso: Trabalhando com </a:t>
            </a:r>
            <a:r>
              <a:rPr lang="pt-BR" sz="5200" dirty="0" err="1">
                <a:solidFill>
                  <a:schemeClr val="tx2">
                    <a:lumMod val="10000"/>
                    <a:lumOff val="90000"/>
                  </a:schemeClr>
                </a:solidFill>
                <a:latin typeface="Impact" panose="020B0806030902050204" pitchFamily="34" charset="0"/>
              </a:rPr>
              <a:t>Branches</a:t>
            </a:r>
            <a:endParaRPr lang="pt-BR" sz="5200" dirty="0">
              <a:solidFill>
                <a:schemeClr val="tx2">
                  <a:lumMod val="10000"/>
                  <a:lumOff val="9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49D7718F-D3CF-940C-07FA-9BD1CC7E1762}"/>
              </a:ext>
            </a:extLst>
          </p:cNvPr>
          <p:cNvSpPr txBox="1"/>
          <p:nvPr/>
        </p:nvSpPr>
        <p:spPr>
          <a:xfrm>
            <a:off x="-2" y="2733484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0" dirty="0">
                <a:ln w="57150">
                  <a:solidFill>
                    <a:schemeClr val="tx2">
                      <a:lumMod val="50000"/>
                      <a:lumOff val="50000"/>
                    </a:schemeClr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D4FE1ED-CEFB-9FF3-3FB2-C6EC4B7D9B55}"/>
              </a:ext>
            </a:extLst>
          </p:cNvPr>
          <p:cNvSpPr/>
          <p:nvPr/>
        </p:nvSpPr>
        <p:spPr>
          <a:xfrm>
            <a:off x="471486" y="9012126"/>
            <a:ext cx="5915024" cy="964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39F7CD-7805-3441-F80C-633ABFE6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VERSIONANDO NO ARANHAVERSO - CARLOS CAVALHEIRO</a:t>
            </a:r>
          </a:p>
        </p:txBody>
      </p:sp>
    </p:spTree>
    <p:extLst>
      <p:ext uri="{BB962C8B-B14F-4D97-AF65-F5344CB8AC3E}">
        <p14:creationId xmlns:p14="http://schemas.microsoft.com/office/powerpoint/2010/main" val="1957812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1345</Words>
  <Application>Microsoft Office PowerPoint</Application>
  <PresentationFormat>Papel A4 (210 x 297 mm)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STXinwei</vt:lpstr>
      <vt:lpstr>Aptos</vt:lpstr>
      <vt:lpstr>Aptos Display</vt:lpstr>
      <vt:lpstr>Arial</vt:lpstr>
      <vt:lpstr>Calibri</vt:lpstr>
      <vt:lpstr>Calibri Light</vt:lpstr>
      <vt:lpstr>Impact</vt:lpstr>
      <vt:lpstr>Spider home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Cavalheiro</dc:creator>
  <cp:lastModifiedBy>Carlos Cavalheiro</cp:lastModifiedBy>
  <cp:revision>1</cp:revision>
  <dcterms:created xsi:type="dcterms:W3CDTF">2024-05-28T01:35:33Z</dcterms:created>
  <dcterms:modified xsi:type="dcterms:W3CDTF">2024-05-30T18:59:25Z</dcterms:modified>
</cp:coreProperties>
</file>