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DE09A-B9E5-6190-DF7C-DA61E97E5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D75C7C-5863-5530-5F5E-6CC4F963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EA6B5-6287-6DF2-5433-C0F4AECB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D0E4-1856-4F00-B763-F1277CAC8591}" type="datetimeFigureOut">
              <a:rPr lang="es-MX" smtClean="0"/>
              <a:t>28/10/2023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A4B447-D4B1-73BE-88BF-31B48379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EECFC6-60B3-A3C5-D5BD-68260EDA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CCE8-AB88-4500-9E94-5F85CB04A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543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D3825-8EF2-06AC-3AEA-8BC6E87A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E092F2-4228-E5C9-0E1F-983149E4B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533998-DA44-A9CD-2F6E-1638C9DA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D0E4-1856-4F00-B763-F1277CAC8591}" type="datetimeFigureOut">
              <a:rPr lang="es-MX" smtClean="0"/>
              <a:t>28/10/2023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5204BF-FEC7-52CB-DE07-33875783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D1F5C7-5A53-36F7-3DAC-4711B447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CCE8-AB88-4500-9E94-5F85CB04A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104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B9FD79-2D4A-E754-09D3-F307817EF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EF4CA3-6ACF-3471-2075-05218B1BD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668F18-3FE8-5BB4-9D77-CB81DC96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D0E4-1856-4F00-B763-F1277CAC8591}" type="datetimeFigureOut">
              <a:rPr lang="es-MX" smtClean="0"/>
              <a:t>28/10/2023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155D1D-5B93-9BF7-A13B-0A3C2BF5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F3A9A4-B1B7-0681-83C9-4D1C2DC0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CCE8-AB88-4500-9E94-5F85CB04A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26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17CEE-B7DF-269D-9A59-3C609FFB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CBD100-25F9-6E2D-A30F-9572B39B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563B4-3F38-4DFE-33E8-03688107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D0E4-1856-4F00-B763-F1277CAC8591}" type="datetimeFigureOut">
              <a:rPr lang="es-MX" smtClean="0"/>
              <a:t>28/10/2023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D05AD7-F1B0-E9EC-14FF-2D4D5BA7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B6EE2-FF98-5A6F-176F-0CB8EA98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CCE8-AB88-4500-9E94-5F85CB04A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04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7C89A-BD7E-6BCB-B572-11D79EDD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3347A-46BE-5E20-0605-72BA88743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C288C-4F18-665E-C35F-159958B4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D0E4-1856-4F00-B763-F1277CAC8591}" type="datetimeFigureOut">
              <a:rPr lang="es-MX" smtClean="0"/>
              <a:t>28/10/2023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9B7E9-298D-7E97-B501-D61BEAC8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34CA5F-0E9E-BF14-D141-F312E576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CCE8-AB88-4500-9E94-5F85CB04A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649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65B0E-F620-A5CF-471C-FBFEEBA8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78CA8B-4600-F8AC-A162-353CEE8A0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9D8DEF-E082-7E39-BA58-5E60F7743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3A57B5-E43B-F52A-620A-7156C6E8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D0E4-1856-4F00-B763-F1277CAC8591}" type="datetimeFigureOut">
              <a:rPr lang="es-MX" smtClean="0"/>
              <a:t>28/10/2023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811C18-D31E-87A2-29F7-A4E6B98E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07004A-ED4F-30B5-508C-92336406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CCE8-AB88-4500-9E94-5F85CB04A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698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7AF29-B57E-1CC9-DF77-195A8033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AFF568-EAF7-B1EF-4572-B597A36F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115397-C8B5-9B47-7956-7EB56ED88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431832-4D1D-A00A-2023-BA1846333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145373-9811-9ABD-848F-6746A43FF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54A26A-15B6-17ED-79C4-0EAC746D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D0E4-1856-4F00-B763-F1277CAC8591}" type="datetimeFigureOut">
              <a:rPr lang="es-MX" smtClean="0"/>
              <a:t>28/10/2023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5D2CB2-1CF2-EBE4-5804-58AD63A4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8651EB-45A3-A25C-6199-8B8DCCD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CCE8-AB88-4500-9E94-5F85CB04A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741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CC959-8BB6-F67D-74F5-787F3FFE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8C5E8D-3C9B-2B23-66E3-29E4A7A7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D0E4-1856-4F00-B763-F1277CAC8591}" type="datetimeFigureOut">
              <a:rPr lang="es-MX" smtClean="0"/>
              <a:t>28/10/2023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A2237-562C-BA02-A893-86042163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8672A2-CF76-FFBD-6B12-C0D5B9BA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CCE8-AB88-4500-9E94-5F85CB04A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28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C411E1-ECBA-512A-ADFE-CD099C35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D0E4-1856-4F00-B763-F1277CAC8591}" type="datetimeFigureOut">
              <a:rPr lang="es-MX" smtClean="0"/>
              <a:t>28/10/2023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4F0F80-E28A-6D9A-6220-E2C03134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F6A767-C2EC-D04C-29C2-373AB1E7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CCE8-AB88-4500-9E94-5F85CB04A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381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9559E-4DA5-406F-3DD0-91E4CB94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9D96E-3D28-D809-7F05-CFA951C59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3865EB-5CF7-149C-81C7-0B481E2DA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BBD5C7-60CB-8D08-6418-197376C9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D0E4-1856-4F00-B763-F1277CAC8591}" type="datetimeFigureOut">
              <a:rPr lang="es-MX" smtClean="0"/>
              <a:t>28/10/2023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080EF5-523C-7DC6-FA89-58291A22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246C34-DCFE-7A2D-E277-CFE3901F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CCE8-AB88-4500-9E94-5F85CB04A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28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FFA98-CF11-55E3-2940-69779A67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5A80F4-12DD-3F72-18BE-C2CF4767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E58868-3D64-3678-AB8E-5C817018A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C65112-8376-23F1-E9E3-C29F1917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D0E4-1856-4F00-B763-F1277CAC8591}" type="datetimeFigureOut">
              <a:rPr lang="es-MX" smtClean="0"/>
              <a:t>28/10/2023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988FA7-9E77-3100-4E97-6606A9B7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DB2799-82F3-B7E7-E013-30D8C047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CCE8-AB88-4500-9E94-5F85CB04A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50648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DFB474-7B29-3699-8401-613A0040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CA52DA-1535-A71E-DFA0-4CBFF9BF5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3C2281-21C3-BB79-1311-53F4BF3BD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CD0E4-1856-4F00-B763-F1277CAC8591}" type="datetimeFigureOut">
              <a:rPr lang="es-MX" smtClean="0"/>
              <a:t>28/10/2023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0CD5B9-4926-1E67-72AD-B7386FC31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CD0610-F85D-9B64-7DED-C8F14F1D9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7CCE8-AB88-4500-9E94-5F85CB04A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96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E354A-FF3D-4224-72BA-E84EE8C68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Nuevo texto Hola mundo 3 Hola mundo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F75C67-69E5-4063-C828-73AE48E07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Nuevo texto Hola mundo 3 Hola mundo 2</a:t>
            </a:r>
          </a:p>
        </p:txBody>
      </p:sp>
    </p:spTree>
    <p:extLst>
      <p:ext uri="{BB962C8B-B14F-4D97-AF65-F5344CB8AC3E}">
        <p14:creationId xmlns:p14="http://schemas.microsoft.com/office/powerpoint/2010/main" val="3206427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HOLA MUNDO.EXE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 MUNDO.EXE </dc:title>
  <dc:creator>CHAN LUGO CARLOS MANUEL</dc:creator>
  <cp:lastModifiedBy>CHAN LUGO CARLOS MANUEL</cp:lastModifiedBy>
  <cp:revision>1</cp:revision>
  <dcterms:created xsi:type="dcterms:W3CDTF">2023-10-28T19:44:33Z</dcterms:created>
  <dcterms:modified xsi:type="dcterms:W3CDTF">2023-10-28T19:44:51Z</dcterms:modified>
</cp:coreProperties>
</file>