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CD50A9-7287-40B3-8539-8430F00A9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920" y="639097"/>
            <a:ext cx="3791298" cy="55754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7BC9E2-139F-4EE4-8F73-CB22722EC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4" y="639097"/>
            <a:ext cx="4789678" cy="3746634"/>
          </a:xfrm>
        </p:spPr>
        <p:txBody>
          <a:bodyPr>
            <a:normAutofit/>
          </a:bodyPr>
          <a:lstStyle/>
          <a:p>
            <a:r>
              <a:rPr lang="en-US" dirty="0"/>
              <a:t>HOLLYWOOD PHYSICS</a:t>
            </a:r>
            <a:endParaRPr lang="es-G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B8ABC-C417-40E7-B940-BACE23C77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4" y="4385732"/>
            <a:ext cx="4813437" cy="1838087"/>
          </a:xfrm>
        </p:spPr>
        <p:txBody>
          <a:bodyPr>
            <a:normAutofit/>
          </a:bodyPr>
          <a:lstStyle/>
          <a:p>
            <a:r>
              <a:rPr lang="en-US" dirty="0"/>
              <a:t>JOSE IGNACIO FERNANDEZ</a:t>
            </a:r>
          </a:p>
          <a:p>
            <a:r>
              <a:rPr lang="en-US" dirty="0"/>
              <a:t>CARLOS HUMBERTO CHEW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83939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D900-2971-4BC5-88DA-8F049042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IDENTIFICACIÓN DE LA ESCENA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28FD8-C93C-4370-B1B6-84C451759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9657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C42F-FEF1-48EB-81BF-A5806BB2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HIPÓTESIS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7CBD3-2096-4E55-BFDC-838BFBEF1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1294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9823-F672-42AA-B1AD-F1F81B43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CÁLCULOS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DEE8-B4A5-4024-9C6B-0F887448E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5953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461A-4B6C-4DBB-B680-42FB9394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ANÁLISIS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951A-7752-48C7-98AE-DC707340E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8064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03AD-6EBD-4335-B2D3-48BF3AE1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CONCLUSIONES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09037-AA0E-4465-9F57-CD0BC457F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95939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17</TotalTime>
  <Words>16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HOLLYWOOD PHYSICS</vt:lpstr>
      <vt:lpstr>IDENTIFICACIÓN DE LA ESCENA</vt:lpstr>
      <vt:lpstr>HIPÓTESIS</vt:lpstr>
      <vt:lpstr>CÁLCULOS</vt:lpstr>
      <vt:lpstr>ANÁLISIS 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HOLLYWOOD PHYSICS</dc:title>
  <dc:creator>"CARLOS HUMBERTO, CHEW ROLDAN"</dc:creator>
  <cp:lastModifiedBy>"CARLOS HUMBERTO, CHEW ROLDAN"</cp:lastModifiedBy>
  <cp:revision>2</cp:revision>
  <dcterms:created xsi:type="dcterms:W3CDTF">2018-05-08T04:16:42Z</dcterms:created>
  <dcterms:modified xsi:type="dcterms:W3CDTF">2018-05-08T04:34:16Z</dcterms:modified>
</cp:coreProperties>
</file>