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D50A9-7287-40B3-8539-8430F00A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20" y="639097"/>
            <a:ext cx="3791298" cy="5575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BC9E2-139F-4EE4-8F73-CB22722E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 dirty="0"/>
              <a:t>HOLLYWOOD PHYSICS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B8ABC-C417-40E7-B940-BACE23C77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US" dirty="0"/>
              <a:t>JOSE IGNACIO FERNANDEZ</a:t>
            </a:r>
          </a:p>
          <a:p>
            <a:r>
              <a:rPr lang="en-US" dirty="0"/>
              <a:t>CARLOS HUMBERTO CHEW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393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D900-2971-4BC5-88DA-8F049042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IDENTIFICACIÓN DE LA ESCENA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8FD8-C93C-4370-B1B6-84C45175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8C5C5-5E92-4DBF-B085-5D4AD08E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43" y="2287749"/>
            <a:ext cx="5943794" cy="40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C42F-FEF1-48EB-81BF-A5806BB2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HIPÓTESIS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CBD3-2096-4E55-BFDC-838BFBEF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B6CA-FB89-4769-BF9B-A4F052D9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43" y="1547326"/>
            <a:ext cx="4629539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9823-F672-42AA-B1AD-F1F81B43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CÁLCULOS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242FCF-4D94-42A2-A537-D3A3BA7A4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61129"/>
              </p:ext>
            </p:extLst>
          </p:nvPr>
        </p:nvGraphicFramePr>
        <p:xfrm>
          <a:off x="1451361" y="2195748"/>
          <a:ext cx="1219200" cy="1117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291661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074384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VALORES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6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velocidad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44.7 m/s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263592"/>
                  </a:ext>
                </a:extLst>
              </a:tr>
              <a:tr h="355922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tiempo en el aire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7 s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3440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largo del puente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460 m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5565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4CE639-19A9-4BA2-99B9-ABFA761D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7194"/>
              </p:ext>
            </p:extLst>
          </p:nvPr>
        </p:nvGraphicFramePr>
        <p:xfrm>
          <a:off x="3072714" y="2195748"/>
          <a:ext cx="1219200" cy="613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30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753519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ESTIMACIONES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31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largo 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>
                          <a:effectLst/>
                        </a:rPr>
                        <a:t>4.7 m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614674"/>
                  </a:ext>
                </a:extLst>
              </a:tr>
              <a:tr h="232355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altura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u="none" strike="noStrike" dirty="0">
                          <a:effectLst/>
                        </a:rPr>
                        <a:t>2.1 m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3126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93A71B-9663-475E-8BF0-2237FDE80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5889"/>
              </p:ext>
            </p:extLst>
          </p:nvPr>
        </p:nvGraphicFramePr>
        <p:xfrm>
          <a:off x="4694067" y="2195748"/>
          <a:ext cx="1219200" cy="65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24145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929271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GT" sz="1100" u="none" strike="noStrike">
                          <a:effectLst/>
                        </a:rPr>
                        <a:t>ANGULO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04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100" u="none" strike="noStrike">
                          <a:effectLst/>
                        </a:rPr>
                        <a:t>SIN X 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100" u="none" strike="noStrike">
                          <a:effectLst/>
                        </a:rPr>
                        <a:t>2.1/4.7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754676"/>
                  </a:ext>
                </a:extLst>
              </a:tr>
              <a:tr h="273544"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100" u="none" strike="noStrike">
                          <a:effectLst/>
                        </a:rPr>
                        <a:t>X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GT" sz="1100" u="none" strike="noStrike" dirty="0">
                          <a:effectLst/>
                        </a:rPr>
                        <a:t>26.5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9846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B0D1DACF-42C5-48D3-8CF4-2B2672822E51}"/>
                  </a:ext>
                </a:extLst>
              </p:cNvPr>
              <p:cNvSpPr txBox="1"/>
              <p:nvPr/>
            </p:nvSpPr>
            <p:spPr>
              <a:xfrm>
                <a:off x="1316321" y="4200254"/>
                <a:ext cx="1700658" cy="2533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sz="1100" i="0" dirty="0">
                    <a:latin typeface="+mn-lt"/>
                  </a:rPr>
                  <a:t>Delta x</a:t>
                </a:r>
                <a:r>
                  <a:rPr lang="es-GT" sz="110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s-G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1100" b="0" i="1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es-GT" sz="11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GT" sz="11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GT" sz="1100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100" b="0" i="1">
                        <a:latin typeface="Cambria Math" panose="02040503050406030204" pitchFamily="18" charset="0"/>
                      </a:rPr>
                      <m:t>𝐴𝑥𝑡</m:t>
                    </m:r>
                    <m:r>
                      <a:rPr lang="en-US" sz="11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s-GT" sz="1100" dirty="0"/>
              </a:p>
            </p:txBody>
          </p:sp>
        </mc:Choice>
        <mc:Fallback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B0D1DACF-42C5-48D3-8CF4-2B267282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21" y="4200254"/>
                <a:ext cx="1700658" cy="253339"/>
              </a:xfrm>
              <a:prstGeom prst="rect">
                <a:avLst/>
              </a:prstGeom>
              <a:blipFill>
                <a:blip r:embed="rId2"/>
                <a:stretch>
                  <a:fillRect l="-5376" r="-2151" b="-1904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CF0591ED-8024-466E-AE2D-BB502D78B7DC}"/>
                  </a:ext>
                </a:extLst>
              </p:cNvPr>
              <p:cNvSpPr txBox="1"/>
              <p:nvPr/>
            </p:nvSpPr>
            <p:spPr>
              <a:xfrm>
                <a:off x="1191204" y="4609382"/>
                <a:ext cx="747971" cy="17222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1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CF0591ED-8024-466E-AE2D-BB502D78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04" y="4609382"/>
                <a:ext cx="747971" cy="172227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B4B25F6F-1A79-4196-99BC-7EDF3D008EF1}"/>
                  </a:ext>
                </a:extLst>
              </p:cNvPr>
              <p:cNvSpPr txBox="1"/>
              <p:nvPr/>
            </p:nvSpPr>
            <p:spPr>
              <a:xfrm>
                <a:off x="1316321" y="5038485"/>
                <a:ext cx="903196" cy="17222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𝑉𝑜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=44.7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B4B25F6F-1A79-4196-99BC-7EDF3D00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21" y="5038485"/>
                <a:ext cx="903196" cy="172227"/>
              </a:xfrm>
              <a:prstGeom prst="rect">
                <a:avLst/>
              </a:prstGeom>
              <a:blipFill>
                <a:blip r:embed="rId4"/>
                <a:stretch>
                  <a:fillRect l="-3378" r="-2027" b="-3571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EDC836E2-2863-4C12-907B-A988DFF09DC2}"/>
                  </a:ext>
                </a:extLst>
              </p:cNvPr>
              <p:cNvSpPr txBox="1"/>
              <p:nvPr/>
            </p:nvSpPr>
            <p:spPr>
              <a:xfrm>
                <a:off x="1316321" y="5366501"/>
                <a:ext cx="939103" cy="17222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𝐴𝑛𝑔𝑢𝑙𝑜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=26.5</m:t>
                      </m:r>
                    </m:oMath>
                  </m:oMathPara>
                </a14:m>
                <a:endParaRPr lang="es-GT" sz="1100" dirty="0"/>
              </a:p>
            </p:txBody>
          </p:sp>
        </mc:Choice>
        <mc:Fallback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EDC836E2-2863-4C12-907B-A988DFF0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21" y="5366501"/>
                <a:ext cx="939103" cy="172227"/>
              </a:xfrm>
              <a:prstGeom prst="rect">
                <a:avLst/>
              </a:prstGeom>
              <a:blipFill>
                <a:blip r:embed="rId5"/>
                <a:stretch>
                  <a:fillRect l="-5195" r="-3896" b="-3103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C9582B-36C3-4491-8841-47D9D9AE7779}"/>
                  </a:ext>
                </a:extLst>
              </p:cNvPr>
              <p:cNvSpPr txBox="1"/>
              <p:nvPr/>
            </p:nvSpPr>
            <p:spPr>
              <a:xfrm>
                <a:off x="3234451" y="47614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C9582B-36C3-4491-8841-47D9D9AE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51" y="4761486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CDCE3-8134-43C4-AC1F-9E37CAD57D1E}"/>
                  </a:ext>
                </a:extLst>
              </p:cNvPr>
              <p:cNvSpPr txBox="1"/>
              <p:nvPr/>
            </p:nvSpPr>
            <p:spPr>
              <a:xfrm>
                <a:off x="3791843" y="4761485"/>
                <a:ext cx="2304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44.7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26.5)(7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CDCE3-8134-43C4-AC1F-9E37CAD57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43" y="4761485"/>
                <a:ext cx="2304157" cy="276999"/>
              </a:xfrm>
              <a:prstGeom prst="rect">
                <a:avLst/>
              </a:prstGeom>
              <a:blipFill>
                <a:blip r:embed="rId7"/>
                <a:stretch>
                  <a:fillRect l="-1852" t="-2174" r="-3175" b="-3260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81A9F1-E01A-4E7F-9B48-CFA889D47E2B}"/>
                  </a:ext>
                </a:extLst>
              </p:cNvPr>
              <p:cNvSpPr txBox="1"/>
              <p:nvPr/>
            </p:nvSpPr>
            <p:spPr>
              <a:xfrm>
                <a:off x="6201346" y="477412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81A9F1-E01A-4E7F-9B48-CFA889D4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46" y="4774121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E7FBBC-9B03-4C04-B76B-0C64FD97CBB0}"/>
                  </a:ext>
                </a:extLst>
              </p:cNvPr>
              <p:cNvSpPr txBox="1"/>
              <p:nvPr/>
            </p:nvSpPr>
            <p:spPr>
              <a:xfrm>
                <a:off x="6555683" y="4788284"/>
                <a:ext cx="686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E7FBBC-9B03-4C04-B76B-0C64FD97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83" y="4788284"/>
                <a:ext cx="686855" cy="276999"/>
              </a:xfrm>
              <a:prstGeom prst="rect">
                <a:avLst/>
              </a:prstGeom>
              <a:blipFill>
                <a:blip r:embed="rId9"/>
                <a:stretch>
                  <a:fillRect l="-7080" r="-4425" b="-652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CF12-69D4-4D2C-A327-38D140FB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3F6BA-F7BC-440B-8D1B-9182E389081F}"/>
                  </a:ext>
                </a:extLst>
              </p:cNvPr>
              <p:cNvSpPr txBox="1"/>
              <p:nvPr/>
            </p:nvSpPr>
            <p:spPr>
              <a:xfrm>
                <a:off x="1042087" y="2142067"/>
                <a:ext cx="186429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GT" b="0" dirty="0"/>
                  <a:t>1/3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∗460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=153</m:t>
                    </m:r>
                  </m:oMath>
                </a14:m>
                <a:r>
                  <a:rPr lang="en-US" b="0" dirty="0"/>
                  <a:t> m</a:t>
                </a:r>
              </a:p>
              <a:p>
                <a:endParaRPr lang="en-US" dirty="0"/>
              </a:p>
              <a:p>
                <a:r>
                  <a:rPr lang="es-GT" dirty="0"/>
                  <a:t>1/4*460 = 115 m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3F6BA-F7BC-440B-8D1B-9182E3890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87" y="2142067"/>
                <a:ext cx="1864293" cy="830997"/>
              </a:xfrm>
              <a:prstGeom prst="rect">
                <a:avLst/>
              </a:prstGeom>
              <a:blipFill>
                <a:blip r:embed="rId2"/>
                <a:stretch>
                  <a:fillRect l="-7843" t="-9489" r="-6536" b="-1605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46740A-D29D-46A1-8EF2-AFF680526CC8}"/>
              </a:ext>
            </a:extLst>
          </p:cNvPr>
          <p:cNvSpPr txBox="1"/>
          <p:nvPr/>
        </p:nvSpPr>
        <p:spPr>
          <a:xfrm>
            <a:off x="930875" y="3429000"/>
            <a:ext cx="25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¿QUE TAN RAPIDO TENIA QUE HABER IDO?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BF6BB0AF-F923-47EE-B502-80F7870868FF}"/>
                  </a:ext>
                </a:extLst>
              </p:cNvPr>
              <p:cNvSpPr txBox="1"/>
              <p:nvPr/>
            </p:nvSpPr>
            <p:spPr>
              <a:xfrm>
                <a:off x="1042087" y="4423635"/>
                <a:ext cx="2545492" cy="36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sz="1600" i="0" dirty="0"/>
                  <a:t>Delta x</a:t>
                </a:r>
                <a:r>
                  <a:rPr lang="es-GT" sz="1600" i="0" baseline="0" dirty="0"/>
                  <a:t> </a:t>
                </a:r>
                <a14:m>
                  <m:oMath xmlns:m="http://schemas.openxmlformats.org/officeDocument/2006/math">
                    <m:r>
                      <a:rPr lang="es-GT" sz="1600" b="0" i="1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es-GT" sz="16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GT" sz="16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GT" sz="1600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𝐴𝑥𝑡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s-GT" sz="1600" dirty="0"/>
              </a:p>
            </p:txBody>
          </p:sp>
        </mc:Choice>
        <mc:Fallback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BF6BB0AF-F923-47EE-B502-80F787086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87" y="4423635"/>
                <a:ext cx="2545492" cy="368499"/>
              </a:xfrm>
              <a:prstGeom prst="rect">
                <a:avLst/>
              </a:prstGeom>
              <a:blipFill>
                <a:blip r:embed="rId3"/>
                <a:stretch>
                  <a:fillRect l="-5024" b="-18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0258FC-3A88-48F7-9FD1-3A5C6A3F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73100"/>
              </p:ext>
            </p:extLst>
          </p:nvPr>
        </p:nvGraphicFramePr>
        <p:xfrm>
          <a:off x="1042087" y="5057464"/>
          <a:ext cx="121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144827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32754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Delta x 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153 m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43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Ax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</a:rPr>
                        <a:t>0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16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T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7s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962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>
                          <a:effectLst/>
                        </a:rPr>
                        <a:t>Angulo</a:t>
                      </a:r>
                      <a:endParaRPr lang="es-G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</a:rPr>
                        <a:t>26.5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2990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EC3B-B541-4990-A5F1-E3E8B896A62B}"/>
                  </a:ext>
                </a:extLst>
              </p:cNvPr>
              <p:cNvSpPr txBox="1"/>
              <p:nvPr/>
            </p:nvSpPr>
            <p:spPr>
              <a:xfrm>
                <a:off x="4707924" y="5022965"/>
                <a:ext cx="1819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EC3B-B541-4990-A5F1-E3E8B896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4" y="5022965"/>
                <a:ext cx="1819281" cy="276999"/>
              </a:xfrm>
              <a:prstGeom prst="rect">
                <a:avLst/>
              </a:prstGeom>
              <a:blipFill>
                <a:blip r:embed="rId4"/>
                <a:stretch>
                  <a:fillRect l="-2341" t="-2222" r="-4013" b="-355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EC8D3-A805-4232-8005-9776C8416018}"/>
                  </a:ext>
                </a:extLst>
              </p:cNvPr>
              <p:cNvSpPr txBox="1"/>
              <p:nvPr/>
            </p:nvSpPr>
            <p:spPr>
              <a:xfrm>
                <a:off x="4036541" y="5022965"/>
                <a:ext cx="2548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EC8D3-A805-4232-8005-9776C8416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41" y="5022965"/>
                <a:ext cx="254855" cy="276999"/>
              </a:xfrm>
              <a:prstGeom prst="rect">
                <a:avLst/>
              </a:prstGeom>
              <a:blipFill>
                <a:blip r:embed="rId5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CBA0D-A72D-4F3D-AA74-6D5D0054A357}"/>
                  </a:ext>
                </a:extLst>
              </p:cNvPr>
              <p:cNvSpPr txBox="1"/>
              <p:nvPr/>
            </p:nvSpPr>
            <p:spPr>
              <a:xfrm>
                <a:off x="6560674" y="5003401"/>
                <a:ext cx="383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CBA0D-A72D-4F3D-AA74-6D5D0054A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674" y="5003401"/>
                <a:ext cx="38305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5D5E20-423C-4DDE-A5A6-BFF044B89EAC}"/>
                  </a:ext>
                </a:extLst>
              </p:cNvPr>
              <p:cNvSpPr txBox="1"/>
              <p:nvPr/>
            </p:nvSpPr>
            <p:spPr>
              <a:xfrm>
                <a:off x="6977202" y="5003400"/>
                <a:ext cx="960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5D5E20-423C-4DDE-A5A6-BFF044B8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02" y="5003400"/>
                <a:ext cx="960904" cy="276999"/>
              </a:xfrm>
              <a:prstGeom prst="rect">
                <a:avLst/>
              </a:prstGeom>
              <a:blipFill>
                <a:blip r:embed="rId7"/>
                <a:stretch>
                  <a:fillRect l="-5732" t="-2222" r="-3822" b="-355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461A-4B6C-4DBB-B680-42FB9394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ANÁLISIS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951A-7752-48C7-98AE-DC707340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88E7D-FFF1-43C7-905E-9DF2F252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71" y="2267856"/>
            <a:ext cx="4589884" cy="30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03AD-6EBD-4335-B2D3-48BF3AE1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9037-AA0E-4465-9F57-CD0BC457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83911-7DCA-4DD7-B01D-2C9D8B1B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1" y="2509934"/>
            <a:ext cx="4128018" cy="27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138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Celestial</vt:lpstr>
      <vt:lpstr>HOLLYWOOD PHYSICS</vt:lpstr>
      <vt:lpstr>IDENTIFICACIÓN DE LA ESCENA</vt:lpstr>
      <vt:lpstr>HIPÓTESIS</vt:lpstr>
      <vt:lpstr>CÁLCULOS</vt:lpstr>
      <vt:lpstr>Cálculos</vt:lpstr>
      <vt:lpstr>ANÁLISIS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HOLLYWOOD PHYSICS</dc:title>
  <dc:creator>"CARLOS HUMBERTO, CHEW ROLDAN"</dc:creator>
  <cp:lastModifiedBy>"CARLOS HUMBERTO, CHEW ROLDAN"</cp:lastModifiedBy>
  <cp:revision>6</cp:revision>
  <dcterms:created xsi:type="dcterms:W3CDTF">2018-05-08T04:16:42Z</dcterms:created>
  <dcterms:modified xsi:type="dcterms:W3CDTF">2018-05-08T05:37:05Z</dcterms:modified>
</cp:coreProperties>
</file>