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68" r:id="rId2"/>
    <p:sldId id="273" r:id="rId3"/>
    <p:sldId id="257" r:id="rId4"/>
    <p:sldId id="258" r:id="rId5"/>
    <p:sldId id="269" r:id="rId6"/>
    <p:sldId id="260" r:id="rId7"/>
    <p:sldId id="270" r:id="rId8"/>
    <p:sldId id="261" r:id="rId9"/>
    <p:sldId id="262" r:id="rId10"/>
    <p:sldId id="263" r:id="rId11"/>
    <p:sldId id="264" r:id="rId12"/>
    <p:sldId id="271" r:id="rId13"/>
    <p:sldId id="265" r:id="rId14"/>
    <p:sldId id="266" r:id="rId15"/>
    <p:sldId id="272" r:id="rId16"/>
    <p:sldId id="267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Comic Sans MS" panose="030F0702030302020204" pitchFamily="66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9406"/>
    <a:srgbClr val="28C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38A51-59C2-48F3-BE3B-32524FD039FF}" v="447" dt="2020-03-22T00:15:5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Jardim Chiarelli" userId="b8c3b99badcb9d11" providerId="LiveId" clId="{DBC38A51-59C2-48F3-BE3B-32524FD039FF}"/>
    <pc:docChg chg="undo custSel addSld delSld modSld">
      <pc:chgData name="Carlos Augusto Jardim Chiarelli" userId="b8c3b99badcb9d11" providerId="LiveId" clId="{DBC38A51-59C2-48F3-BE3B-32524FD039FF}" dt="2020-03-22T14:13:52.534" v="3600" actId="20577"/>
      <pc:docMkLst>
        <pc:docMk/>
      </pc:docMkLst>
      <pc:sldChg chg="del">
        <pc:chgData name="Carlos Augusto Jardim Chiarelli" userId="b8c3b99badcb9d11" providerId="LiveId" clId="{DBC38A51-59C2-48F3-BE3B-32524FD039FF}" dt="2020-03-21T22:21:25.300" v="2291" actId="2696"/>
        <pc:sldMkLst>
          <pc:docMk/>
          <pc:sldMk cId="0" sldId="256"/>
        </pc:sldMkLst>
      </pc:sldChg>
      <pc:sldChg chg="addSp modSp">
        <pc:chgData name="Carlos Augusto Jardim Chiarelli" userId="b8c3b99badcb9d11" providerId="LiveId" clId="{DBC38A51-59C2-48F3-BE3B-32524FD039FF}" dt="2020-03-21T19:07:51.446" v="347" actId="1076"/>
        <pc:sldMkLst>
          <pc:docMk/>
          <pc:sldMk cId="0" sldId="257"/>
        </pc:sldMkLst>
        <pc:spChg chg="mod">
          <ac:chgData name="Carlos Augusto Jardim Chiarelli" userId="b8c3b99badcb9d11" providerId="LiveId" clId="{DBC38A51-59C2-48F3-BE3B-32524FD039FF}" dt="2020-03-21T18:59:06.137" v="242" actId="2711"/>
          <ac:spMkLst>
            <pc:docMk/>
            <pc:sldMk cId="0" sldId="257"/>
            <ac:spMk id="62" creationId="{00000000-0000-0000-0000-000000000000}"/>
          </ac:spMkLst>
        </pc:spChg>
        <pc:picChg chg="add mod">
          <ac:chgData name="Carlos Augusto Jardim Chiarelli" userId="b8c3b99badcb9d11" providerId="LiveId" clId="{DBC38A51-59C2-48F3-BE3B-32524FD039FF}" dt="2020-03-21T19:07:51.446" v="347" actId="1076"/>
          <ac:picMkLst>
            <pc:docMk/>
            <pc:sldMk cId="0" sldId="257"/>
            <ac:picMk id="3" creationId="{D846452F-7D7F-4FFD-9B0F-5D72C1E7EDF2}"/>
          </ac:picMkLst>
        </pc:picChg>
      </pc:sldChg>
      <pc:sldChg chg="addSp delSp modSp">
        <pc:chgData name="Carlos Augusto Jardim Chiarelli" userId="b8c3b99badcb9d11" providerId="LiveId" clId="{DBC38A51-59C2-48F3-BE3B-32524FD039FF}" dt="2020-03-21T20:34:40.735" v="917" actId="20577"/>
        <pc:sldMkLst>
          <pc:docMk/>
          <pc:sldMk cId="0" sldId="258"/>
        </pc:sldMkLst>
        <pc:spChg chg="mod">
          <ac:chgData name="Carlos Augusto Jardim Chiarelli" userId="b8c3b99badcb9d11" providerId="LiveId" clId="{DBC38A51-59C2-48F3-BE3B-32524FD039FF}" dt="2020-03-21T20:34:40.735" v="917" actId="20577"/>
          <ac:spMkLst>
            <pc:docMk/>
            <pc:sldMk cId="0" sldId="258"/>
            <ac:spMk id="67" creationId="{00000000-0000-0000-0000-000000000000}"/>
          </ac:spMkLst>
        </pc:spChg>
        <pc:picChg chg="add del mod">
          <ac:chgData name="Carlos Augusto Jardim Chiarelli" userId="b8c3b99badcb9d11" providerId="LiveId" clId="{DBC38A51-59C2-48F3-BE3B-32524FD039FF}" dt="2020-03-21T19:06:23.994" v="325" actId="931"/>
          <ac:picMkLst>
            <pc:docMk/>
            <pc:sldMk cId="0" sldId="258"/>
            <ac:picMk id="3" creationId="{099E9948-EEE4-42A9-8E05-DD64E898EFA3}"/>
          </ac:picMkLst>
        </pc:picChg>
        <pc:picChg chg="add mod">
          <ac:chgData name="Carlos Augusto Jardim Chiarelli" userId="b8c3b99badcb9d11" providerId="LiveId" clId="{DBC38A51-59C2-48F3-BE3B-32524FD039FF}" dt="2020-03-21T19:07:02.163" v="344" actId="1036"/>
          <ac:picMkLst>
            <pc:docMk/>
            <pc:sldMk cId="0" sldId="258"/>
            <ac:picMk id="5" creationId="{30CF28FE-D284-4255-AD12-DC27C1177146}"/>
          </ac:picMkLst>
        </pc:picChg>
      </pc:sldChg>
      <pc:sldChg chg="del">
        <pc:chgData name="Carlos Augusto Jardim Chiarelli" userId="b8c3b99badcb9d11" providerId="LiveId" clId="{DBC38A51-59C2-48F3-BE3B-32524FD039FF}" dt="2020-03-21T22:21:21.301" v="2289" actId="2696"/>
        <pc:sldMkLst>
          <pc:docMk/>
          <pc:sldMk cId="0" sldId="259"/>
        </pc:sldMkLst>
      </pc:sldChg>
      <pc:sldChg chg="modSp">
        <pc:chgData name="Carlos Augusto Jardim Chiarelli" userId="b8c3b99badcb9d11" providerId="LiveId" clId="{DBC38A51-59C2-48F3-BE3B-32524FD039FF}" dt="2020-03-21T20:39:31.529" v="1081" actId="20577"/>
        <pc:sldMkLst>
          <pc:docMk/>
          <pc:sldMk cId="0" sldId="260"/>
        </pc:sldMkLst>
        <pc:spChg chg="mod">
          <ac:chgData name="Carlos Augusto Jardim Chiarelli" userId="b8c3b99badcb9d11" providerId="LiveId" clId="{DBC38A51-59C2-48F3-BE3B-32524FD039FF}" dt="2020-03-21T20:39:31.529" v="1081" actId="20577"/>
          <ac:spMkLst>
            <pc:docMk/>
            <pc:sldMk cId="0" sldId="260"/>
            <ac:spMk id="77" creationId="{00000000-0000-0000-0000-000000000000}"/>
          </ac:spMkLst>
        </pc:spChg>
      </pc:sldChg>
      <pc:sldChg chg="addSp delSp modSp">
        <pc:chgData name="Carlos Augusto Jardim Chiarelli" userId="b8c3b99badcb9d11" providerId="LiveId" clId="{DBC38A51-59C2-48F3-BE3B-32524FD039FF}" dt="2020-03-21T22:40:08.840" v="2914" actId="20577"/>
        <pc:sldMkLst>
          <pc:docMk/>
          <pc:sldMk cId="0" sldId="261"/>
        </pc:sldMkLst>
        <pc:spChg chg="mod">
          <ac:chgData name="Carlos Augusto Jardim Chiarelli" userId="b8c3b99badcb9d11" providerId="LiveId" clId="{DBC38A51-59C2-48F3-BE3B-32524FD039FF}" dt="2020-03-21T22:40:08.840" v="2914" actId="20577"/>
          <ac:spMkLst>
            <pc:docMk/>
            <pc:sldMk cId="0" sldId="261"/>
            <ac:spMk id="82" creationId="{00000000-0000-0000-0000-000000000000}"/>
          </ac:spMkLst>
        </pc:spChg>
        <pc:picChg chg="add mod ord">
          <ac:chgData name="Carlos Augusto Jardim Chiarelli" userId="b8c3b99badcb9d11" providerId="LiveId" clId="{DBC38A51-59C2-48F3-BE3B-32524FD039FF}" dt="2020-03-21T21:32:17.964" v="1863" actId="1038"/>
          <ac:picMkLst>
            <pc:docMk/>
            <pc:sldMk cId="0" sldId="261"/>
            <ac:picMk id="3" creationId="{C6E5B02F-657C-4A2D-A1DA-69E297AED8F8}"/>
          </ac:picMkLst>
        </pc:picChg>
        <pc:picChg chg="add mod">
          <ac:chgData name="Carlos Augusto Jardim Chiarelli" userId="b8c3b99badcb9d11" providerId="LiveId" clId="{DBC38A51-59C2-48F3-BE3B-32524FD039FF}" dt="2020-03-21T21:32:07.576" v="1839" actId="1076"/>
          <ac:picMkLst>
            <pc:docMk/>
            <pc:sldMk cId="0" sldId="261"/>
            <ac:picMk id="5" creationId="{1FC81644-360E-40F7-9CA4-7831F62581F9}"/>
          </ac:picMkLst>
        </pc:picChg>
        <pc:picChg chg="add mod">
          <ac:chgData name="Carlos Augusto Jardim Chiarelli" userId="b8c3b99badcb9d11" providerId="LiveId" clId="{DBC38A51-59C2-48F3-BE3B-32524FD039FF}" dt="2020-03-21T21:33:55.176" v="1897" actId="1038"/>
          <ac:picMkLst>
            <pc:docMk/>
            <pc:sldMk cId="0" sldId="261"/>
            <ac:picMk id="7" creationId="{C0B80641-748E-49E2-9619-78A11AA5A0D7}"/>
          </ac:picMkLst>
        </pc:picChg>
        <pc:picChg chg="add mod">
          <ac:chgData name="Carlos Augusto Jardim Chiarelli" userId="b8c3b99badcb9d11" providerId="LiveId" clId="{DBC38A51-59C2-48F3-BE3B-32524FD039FF}" dt="2020-03-21T21:55:16.242" v="2087" actId="1036"/>
          <ac:picMkLst>
            <pc:docMk/>
            <pc:sldMk cId="0" sldId="261"/>
            <ac:picMk id="9" creationId="{64C61584-235D-44E0-82D0-45E541A69C6A}"/>
          </ac:picMkLst>
        </pc:picChg>
        <pc:picChg chg="add mod ord">
          <ac:chgData name="Carlos Augusto Jardim Chiarelli" userId="b8c3b99badcb9d11" providerId="LiveId" clId="{DBC38A51-59C2-48F3-BE3B-32524FD039FF}" dt="2020-03-21T21:55:16.242" v="2087" actId="1036"/>
          <ac:picMkLst>
            <pc:docMk/>
            <pc:sldMk cId="0" sldId="261"/>
            <ac:picMk id="11" creationId="{6AD580A2-66D1-4C80-A5BD-9B93F761D831}"/>
          </ac:picMkLst>
        </pc:picChg>
        <pc:picChg chg="add del mod">
          <ac:chgData name="Carlos Augusto Jardim Chiarelli" userId="b8c3b99badcb9d11" providerId="LiveId" clId="{DBC38A51-59C2-48F3-BE3B-32524FD039FF}" dt="2020-03-21T21:48:58.531" v="2031" actId="931"/>
          <ac:picMkLst>
            <pc:docMk/>
            <pc:sldMk cId="0" sldId="261"/>
            <ac:picMk id="13" creationId="{19DFF18E-3FC5-44A6-9A54-4A6CA99944AC}"/>
          </ac:picMkLst>
        </pc:picChg>
        <pc:picChg chg="add del mod">
          <ac:chgData name="Carlos Augusto Jardim Chiarelli" userId="b8c3b99badcb9d11" providerId="LiveId" clId="{DBC38A51-59C2-48F3-BE3B-32524FD039FF}" dt="2020-03-21T21:48:58.531" v="2031" actId="931"/>
          <ac:picMkLst>
            <pc:docMk/>
            <pc:sldMk cId="0" sldId="261"/>
            <ac:picMk id="15" creationId="{0DF2A00D-CE85-4CEA-AB2E-EBDE3FF08BAB}"/>
          </ac:picMkLst>
        </pc:picChg>
        <pc:picChg chg="add mod ord">
          <ac:chgData name="Carlos Augusto Jardim Chiarelli" userId="b8c3b99badcb9d11" providerId="LiveId" clId="{DBC38A51-59C2-48F3-BE3B-32524FD039FF}" dt="2020-03-21T21:55:16.242" v="2087" actId="1036"/>
          <ac:picMkLst>
            <pc:docMk/>
            <pc:sldMk cId="0" sldId="261"/>
            <ac:picMk id="17" creationId="{DB2568E0-18BC-4644-B087-3D7473A8E297}"/>
          </ac:picMkLst>
        </pc:picChg>
        <pc:picChg chg="add mod ord">
          <ac:chgData name="Carlos Augusto Jardim Chiarelli" userId="b8c3b99badcb9d11" providerId="LiveId" clId="{DBC38A51-59C2-48F3-BE3B-32524FD039FF}" dt="2020-03-21T21:55:16.242" v="2087" actId="1036"/>
          <ac:picMkLst>
            <pc:docMk/>
            <pc:sldMk cId="0" sldId="261"/>
            <ac:picMk id="19" creationId="{A26E93D4-BF4F-4A22-924A-19EC7B24A2B3}"/>
          </ac:picMkLst>
        </pc:picChg>
        <pc:picChg chg="add mod ord">
          <ac:chgData name="Carlos Augusto Jardim Chiarelli" userId="b8c3b99badcb9d11" providerId="LiveId" clId="{DBC38A51-59C2-48F3-BE3B-32524FD039FF}" dt="2020-03-21T21:55:16.242" v="2087" actId="1036"/>
          <ac:picMkLst>
            <pc:docMk/>
            <pc:sldMk cId="0" sldId="261"/>
            <ac:picMk id="21" creationId="{E160FA42-1BE6-4D2D-9437-3F24BFCF1448}"/>
          </ac:picMkLst>
        </pc:picChg>
        <pc:picChg chg="add mod">
          <ac:chgData name="Carlos Augusto Jardim Chiarelli" userId="b8c3b99badcb9d11" providerId="LiveId" clId="{DBC38A51-59C2-48F3-BE3B-32524FD039FF}" dt="2020-03-21T21:55:16.242" v="2087" actId="1036"/>
          <ac:picMkLst>
            <pc:docMk/>
            <pc:sldMk cId="0" sldId="261"/>
            <ac:picMk id="23" creationId="{9870D7B3-B0DB-4FB4-A4B7-B405CDEA2D44}"/>
          </ac:picMkLst>
        </pc:picChg>
      </pc:sldChg>
      <pc:sldChg chg="addSp modSp">
        <pc:chgData name="Carlos Augusto Jardim Chiarelli" userId="b8c3b99badcb9d11" providerId="LiveId" clId="{DBC38A51-59C2-48F3-BE3B-32524FD039FF}" dt="2020-03-21T22:41:06.967" v="2924" actId="6549"/>
        <pc:sldMkLst>
          <pc:docMk/>
          <pc:sldMk cId="0" sldId="262"/>
        </pc:sldMkLst>
        <pc:spChg chg="mod">
          <ac:chgData name="Carlos Augusto Jardim Chiarelli" userId="b8c3b99badcb9d11" providerId="LiveId" clId="{DBC38A51-59C2-48F3-BE3B-32524FD039FF}" dt="2020-03-21T22:41:06.967" v="2924" actId="6549"/>
          <ac:spMkLst>
            <pc:docMk/>
            <pc:sldMk cId="0" sldId="262"/>
            <ac:spMk id="87" creationId="{00000000-0000-0000-0000-000000000000}"/>
          </ac:spMkLst>
        </pc:spChg>
        <pc:picChg chg="add mod">
          <ac:chgData name="Carlos Augusto Jardim Chiarelli" userId="b8c3b99badcb9d11" providerId="LiveId" clId="{DBC38A51-59C2-48F3-BE3B-32524FD039FF}" dt="2020-03-21T21:38:11.946" v="1955" actId="14100"/>
          <ac:picMkLst>
            <pc:docMk/>
            <pc:sldMk cId="0" sldId="262"/>
            <ac:picMk id="3" creationId="{91549CCB-A62A-4189-9023-8869DC822422}"/>
          </ac:picMkLst>
        </pc:picChg>
        <pc:picChg chg="add mod">
          <ac:chgData name="Carlos Augusto Jardim Chiarelli" userId="b8c3b99badcb9d11" providerId="LiveId" clId="{DBC38A51-59C2-48F3-BE3B-32524FD039FF}" dt="2020-03-21T21:40:38.437" v="1961" actId="1440"/>
          <ac:picMkLst>
            <pc:docMk/>
            <pc:sldMk cId="0" sldId="262"/>
            <ac:picMk id="5" creationId="{853C34D1-E784-4C1D-B34B-361E7408C89F}"/>
          </ac:picMkLst>
        </pc:picChg>
        <pc:picChg chg="add mod">
          <ac:chgData name="Carlos Augusto Jardim Chiarelli" userId="b8c3b99badcb9d11" providerId="LiveId" clId="{DBC38A51-59C2-48F3-BE3B-32524FD039FF}" dt="2020-03-21T21:42:23.671" v="1969" actId="1076"/>
          <ac:picMkLst>
            <pc:docMk/>
            <pc:sldMk cId="0" sldId="262"/>
            <ac:picMk id="7" creationId="{281B42DB-82B4-41D6-BB95-32E698A1EC63}"/>
          </ac:picMkLst>
        </pc:picChg>
        <pc:picChg chg="add mod ord">
          <ac:chgData name="Carlos Augusto Jardim Chiarelli" userId="b8c3b99badcb9d11" providerId="LiveId" clId="{DBC38A51-59C2-48F3-BE3B-32524FD039FF}" dt="2020-03-21T21:44:45.046" v="1998" actId="1038"/>
          <ac:picMkLst>
            <pc:docMk/>
            <pc:sldMk cId="0" sldId="262"/>
            <ac:picMk id="9" creationId="{144BF19D-7D1B-43D2-9ADD-D5261F4C2387}"/>
          </ac:picMkLst>
        </pc:picChg>
      </pc:sldChg>
      <pc:sldChg chg="addSp delSp modSp">
        <pc:chgData name="Carlos Augusto Jardim Chiarelli" userId="b8c3b99badcb9d11" providerId="LiveId" clId="{DBC38A51-59C2-48F3-BE3B-32524FD039FF}" dt="2020-03-21T22:17:41.752" v="2262" actId="1035"/>
        <pc:sldMkLst>
          <pc:docMk/>
          <pc:sldMk cId="0" sldId="263"/>
        </pc:sldMkLst>
        <pc:spChg chg="mod">
          <ac:chgData name="Carlos Augusto Jardim Chiarelli" userId="b8c3b99badcb9d11" providerId="LiveId" clId="{DBC38A51-59C2-48F3-BE3B-32524FD039FF}" dt="2020-03-21T22:17:41.752" v="2262" actId="1035"/>
          <ac:spMkLst>
            <pc:docMk/>
            <pc:sldMk cId="0" sldId="263"/>
            <ac:spMk id="92" creationId="{00000000-0000-0000-0000-000000000000}"/>
          </ac:spMkLst>
        </pc:spChg>
        <pc:picChg chg="add del mod">
          <ac:chgData name="Carlos Augusto Jardim Chiarelli" userId="b8c3b99badcb9d11" providerId="LiveId" clId="{DBC38A51-59C2-48F3-BE3B-32524FD039FF}" dt="2020-03-21T22:07:04.281" v="2183" actId="478"/>
          <ac:picMkLst>
            <pc:docMk/>
            <pc:sldMk cId="0" sldId="263"/>
            <ac:picMk id="3" creationId="{2C728952-0BC5-4796-934F-753C94608273}"/>
          </ac:picMkLst>
        </pc:picChg>
        <pc:picChg chg="add mod">
          <ac:chgData name="Carlos Augusto Jardim Chiarelli" userId="b8c3b99badcb9d11" providerId="LiveId" clId="{DBC38A51-59C2-48F3-BE3B-32524FD039FF}" dt="2020-03-21T22:07:44.041" v="2202" actId="1038"/>
          <ac:picMkLst>
            <pc:docMk/>
            <pc:sldMk cId="0" sldId="263"/>
            <ac:picMk id="5" creationId="{3444D82E-12EC-4668-8700-76723B7E1ACA}"/>
          </ac:picMkLst>
        </pc:picChg>
        <pc:picChg chg="add mod ord">
          <ac:chgData name="Carlos Augusto Jardim Chiarelli" userId="b8c3b99badcb9d11" providerId="LiveId" clId="{DBC38A51-59C2-48F3-BE3B-32524FD039FF}" dt="2020-03-21T22:11:10.728" v="2242" actId="1038"/>
          <ac:picMkLst>
            <pc:docMk/>
            <pc:sldMk cId="0" sldId="263"/>
            <ac:picMk id="7" creationId="{AD9E324F-396F-40BE-A0D7-56D5CA718DA1}"/>
          </ac:picMkLst>
        </pc:picChg>
        <pc:picChg chg="add mod">
          <ac:chgData name="Carlos Augusto Jardim Chiarelli" userId="b8c3b99badcb9d11" providerId="LiveId" clId="{DBC38A51-59C2-48F3-BE3B-32524FD039FF}" dt="2020-03-21T22:11:02.575" v="2211" actId="1076"/>
          <ac:picMkLst>
            <pc:docMk/>
            <pc:sldMk cId="0" sldId="263"/>
            <ac:picMk id="9" creationId="{EDC94784-22F2-4BE8-AA72-4E52CDB87BD4}"/>
          </ac:picMkLst>
        </pc:picChg>
        <pc:picChg chg="add mod">
          <ac:chgData name="Carlos Augusto Jardim Chiarelli" userId="b8c3b99badcb9d11" providerId="LiveId" clId="{DBC38A51-59C2-48F3-BE3B-32524FD039FF}" dt="2020-03-21T22:17:31.121" v="2251" actId="1076"/>
          <ac:picMkLst>
            <pc:docMk/>
            <pc:sldMk cId="0" sldId="263"/>
            <ac:picMk id="11" creationId="{0DADC08F-EC31-45AA-A8DA-3E86F24CD887}"/>
          </ac:picMkLst>
        </pc:picChg>
      </pc:sldChg>
      <pc:sldChg chg="addSp modSp">
        <pc:chgData name="Carlos Augusto Jardim Chiarelli" userId="b8c3b99badcb9d11" providerId="LiveId" clId="{DBC38A51-59C2-48F3-BE3B-32524FD039FF}" dt="2020-03-21T22:40:13.975" v="2915" actId="6549"/>
        <pc:sldMkLst>
          <pc:docMk/>
          <pc:sldMk cId="0" sldId="264"/>
        </pc:sldMkLst>
        <pc:spChg chg="mod">
          <ac:chgData name="Carlos Augusto Jardim Chiarelli" userId="b8c3b99badcb9d11" providerId="LiveId" clId="{DBC38A51-59C2-48F3-BE3B-32524FD039FF}" dt="2020-03-21T22:40:13.975" v="2915" actId="6549"/>
          <ac:spMkLst>
            <pc:docMk/>
            <pc:sldMk cId="0" sldId="264"/>
            <ac:spMk id="97" creationId="{00000000-0000-0000-0000-000000000000}"/>
          </ac:spMkLst>
        </pc:spChg>
        <pc:picChg chg="add mod">
          <ac:chgData name="Carlos Augusto Jardim Chiarelli" userId="b8c3b99badcb9d11" providerId="LiveId" clId="{DBC38A51-59C2-48F3-BE3B-32524FD039FF}" dt="2020-03-21T22:25:52.669" v="2345" actId="962"/>
          <ac:picMkLst>
            <pc:docMk/>
            <pc:sldMk cId="0" sldId="264"/>
            <ac:picMk id="3" creationId="{B15726DA-DA7D-4B52-B3B5-43C2079ED8CE}"/>
          </ac:picMkLst>
        </pc:picChg>
      </pc:sldChg>
      <pc:sldChg chg="modSp">
        <pc:chgData name="Carlos Augusto Jardim Chiarelli" userId="b8c3b99badcb9d11" providerId="LiveId" clId="{DBC38A51-59C2-48F3-BE3B-32524FD039FF}" dt="2020-03-21T22:57:46.049" v="3308" actId="20577"/>
        <pc:sldMkLst>
          <pc:docMk/>
          <pc:sldMk cId="0" sldId="265"/>
        </pc:sldMkLst>
        <pc:spChg chg="mod">
          <ac:chgData name="Carlos Augusto Jardim Chiarelli" userId="b8c3b99badcb9d11" providerId="LiveId" clId="{DBC38A51-59C2-48F3-BE3B-32524FD039FF}" dt="2020-03-21T22:34:09.384" v="2777" actId="113"/>
          <ac:spMkLst>
            <pc:docMk/>
            <pc:sldMk cId="0" sldId="265"/>
            <ac:spMk id="102" creationId="{00000000-0000-0000-0000-000000000000}"/>
          </ac:spMkLst>
        </pc:spChg>
        <pc:spChg chg="mod">
          <ac:chgData name="Carlos Augusto Jardim Chiarelli" userId="b8c3b99badcb9d11" providerId="LiveId" clId="{DBC38A51-59C2-48F3-BE3B-32524FD039FF}" dt="2020-03-21T22:57:46.049" v="3308" actId="20577"/>
          <ac:spMkLst>
            <pc:docMk/>
            <pc:sldMk cId="0" sldId="265"/>
            <ac:spMk id="104" creationId="{00000000-0000-0000-0000-000000000000}"/>
          </ac:spMkLst>
        </pc:spChg>
      </pc:sldChg>
      <pc:sldChg chg="modSp">
        <pc:chgData name="Carlos Augusto Jardim Chiarelli" userId="b8c3b99badcb9d11" providerId="LiveId" clId="{DBC38A51-59C2-48F3-BE3B-32524FD039FF}" dt="2020-03-21T22:36:45.279" v="2826" actId="113"/>
        <pc:sldMkLst>
          <pc:docMk/>
          <pc:sldMk cId="0" sldId="266"/>
        </pc:sldMkLst>
        <pc:spChg chg="mod">
          <ac:chgData name="Carlos Augusto Jardim Chiarelli" userId="b8c3b99badcb9d11" providerId="LiveId" clId="{DBC38A51-59C2-48F3-BE3B-32524FD039FF}" dt="2020-03-21T22:34:58.280" v="2784" actId="2711"/>
          <ac:spMkLst>
            <pc:docMk/>
            <pc:sldMk cId="0" sldId="266"/>
            <ac:spMk id="109" creationId="{00000000-0000-0000-0000-000000000000}"/>
          </ac:spMkLst>
        </pc:spChg>
        <pc:spChg chg="mod">
          <ac:chgData name="Carlos Augusto Jardim Chiarelli" userId="b8c3b99badcb9d11" providerId="LiveId" clId="{DBC38A51-59C2-48F3-BE3B-32524FD039FF}" dt="2020-03-21T22:36:45.279" v="2826" actId="113"/>
          <ac:spMkLst>
            <pc:docMk/>
            <pc:sldMk cId="0" sldId="266"/>
            <ac:spMk id="111" creationId="{00000000-0000-0000-0000-000000000000}"/>
          </ac:spMkLst>
        </pc:spChg>
      </pc:sldChg>
      <pc:sldChg chg="modSp">
        <pc:chgData name="Carlos Augusto Jardim Chiarelli" userId="b8c3b99badcb9d11" providerId="LiveId" clId="{DBC38A51-59C2-48F3-BE3B-32524FD039FF}" dt="2020-03-22T14:13:52.534" v="3600" actId="20577"/>
        <pc:sldMkLst>
          <pc:docMk/>
          <pc:sldMk cId="0" sldId="267"/>
        </pc:sldMkLst>
        <pc:spChg chg="mod">
          <ac:chgData name="Carlos Augusto Jardim Chiarelli" userId="b8c3b99badcb9d11" providerId="LiveId" clId="{DBC38A51-59C2-48F3-BE3B-32524FD039FF}" dt="2020-03-22T14:13:52.534" v="3600" actId="20577"/>
          <ac:spMkLst>
            <pc:docMk/>
            <pc:sldMk cId="0" sldId="267"/>
            <ac:spMk id="116" creationId="{00000000-0000-0000-0000-000000000000}"/>
          </ac:spMkLst>
        </pc:spChg>
      </pc:sldChg>
      <pc:sldChg chg="addSp delSp modSp add">
        <pc:chgData name="Carlos Augusto Jardim Chiarelli" userId="b8c3b99badcb9d11" providerId="LiveId" clId="{DBC38A51-59C2-48F3-BE3B-32524FD039FF}" dt="2020-03-21T18:58:17.672" v="228" actId="478"/>
        <pc:sldMkLst>
          <pc:docMk/>
          <pc:sldMk cId="3113509028" sldId="268"/>
        </pc:sldMkLst>
        <pc:spChg chg="add del mod">
          <ac:chgData name="Carlos Augusto Jardim Chiarelli" userId="b8c3b99badcb9d11" providerId="LiveId" clId="{DBC38A51-59C2-48F3-BE3B-32524FD039FF}" dt="2020-03-21T18:38:20.400" v="48" actId="478"/>
          <ac:spMkLst>
            <pc:docMk/>
            <pc:sldMk cId="3113509028" sldId="268"/>
            <ac:spMk id="5" creationId="{563513EA-1B06-4220-98F4-415732A31DD8}"/>
          </ac:spMkLst>
        </pc:spChg>
        <pc:spChg chg="add del mod">
          <ac:chgData name="Carlos Augusto Jardim Chiarelli" userId="b8c3b99badcb9d11" providerId="LiveId" clId="{DBC38A51-59C2-48F3-BE3B-32524FD039FF}" dt="2020-03-21T18:38:36.953" v="53" actId="478"/>
          <ac:spMkLst>
            <pc:docMk/>
            <pc:sldMk cId="3113509028" sldId="268"/>
            <ac:spMk id="6" creationId="{3D67F9B3-E66C-4C14-8C0F-E27E019DC707}"/>
          </ac:spMkLst>
        </pc:spChg>
        <pc:spChg chg="add del mod">
          <ac:chgData name="Carlos Augusto Jardim Chiarelli" userId="b8c3b99badcb9d11" providerId="LiveId" clId="{DBC38A51-59C2-48F3-BE3B-32524FD039FF}" dt="2020-03-21T18:38:52.226" v="55" actId="478"/>
          <ac:spMkLst>
            <pc:docMk/>
            <pc:sldMk cId="3113509028" sldId="268"/>
            <ac:spMk id="7" creationId="{A584C2F9-7022-4B00-8332-4DE84679B673}"/>
          </ac:spMkLst>
        </pc:spChg>
        <pc:spChg chg="add mod">
          <ac:chgData name="Carlos Augusto Jardim Chiarelli" userId="b8c3b99badcb9d11" providerId="LiveId" clId="{DBC38A51-59C2-48F3-BE3B-32524FD039FF}" dt="2020-03-21T18:54:43.603" v="218" actId="1035"/>
          <ac:spMkLst>
            <pc:docMk/>
            <pc:sldMk cId="3113509028" sldId="268"/>
            <ac:spMk id="8" creationId="{A560020D-EF3F-4A8C-B83F-BE052834D551}"/>
          </ac:spMkLst>
        </pc:spChg>
        <pc:picChg chg="add mod">
          <ac:chgData name="Carlos Augusto Jardim Chiarelli" userId="b8c3b99badcb9d11" providerId="LiveId" clId="{DBC38A51-59C2-48F3-BE3B-32524FD039FF}" dt="2020-03-21T18:52:28.663" v="181" actId="1076"/>
          <ac:picMkLst>
            <pc:docMk/>
            <pc:sldMk cId="3113509028" sldId="268"/>
            <ac:picMk id="4" creationId="{F3D232F8-154F-48C4-8848-1197ADC253DE}"/>
          </ac:picMkLst>
        </pc:picChg>
        <pc:picChg chg="add mod">
          <ac:chgData name="Carlos Augusto Jardim Chiarelli" userId="b8c3b99badcb9d11" providerId="LiveId" clId="{DBC38A51-59C2-48F3-BE3B-32524FD039FF}" dt="2020-03-21T18:55:25.972" v="224" actId="1076"/>
          <ac:picMkLst>
            <pc:docMk/>
            <pc:sldMk cId="3113509028" sldId="268"/>
            <ac:picMk id="10" creationId="{60C0DFA4-4A4F-46E5-A8CF-A6802800299B}"/>
          </ac:picMkLst>
        </pc:picChg>
        <pc:picChg chg="add del mod">
          <ac:chgData name="Carlos Augusto Jardim Chiarelli" userId="b8c3b99badcb9d11" providerId="LiveId" clId="{DBC38A51-59C2-48F3-BE3B-32524FD039FF}" dt="2020-03-21T18:47:46.224" v="153" actId="478"/>
          <ac:picMkLst>
            <pc:docMk/>
            <pc:sldMk cId="3113509028" sldId="268"/>
            <ac:picMk id="11" creationId="{56779E1C-B4F9-450E-87CD-0A24BE6AA79B}"/>
          </ac:picMkLst>
        </pc:picChg>
        <pc:picChg chg="add del mod">
          <ac:chgData name="Carlos Augusto Jardim Chiarelli" userId="b8c3b99badcb9d11" providerId="LiveId" clId="{DBC38A51-59C2-48F3-BE3B-32524FD039FF}" dt="2020-03-21T18:49:43.679" v="165" actId="478"/>
          <ac:picMkLst>
            <pc:docMk/>
            <pc:sldMk cId="3113509028" sldId="268"/>
            <ac:picMk id="13" creationId="{F163D57B-6538-41CC-AD04-60D1AACAF195}"/>
          </ac:picMkLst>
        </pc:picChg>
        <pc:picChg chg="add del mod">
          <ac:chgData name="Carlos Augusto Jardim Chiarelli" userId="b8c3b99badcb9d11" providerId="LiveId" clId="{DBC38A51-59C2-48F3-BE3B-32524FD039FF}" dt="2020-03-21T18:41:44.505" v="117" actId="478"/>
          <ac:picMkLst>
            <pc:docMk/>
            <pc:sldMk cId="3113509028" sldId="268"/>
            <ac:picMk id="14" creationId="{BCADC1E3-8F62-4BB6-BDB7-5B38DADABA09}"/>
          </ac:picMkLst>
        </pc:picChg>
        <pc:picChg chg="add mod">
          <ac:chgData name="Carlos Augusto Jardim Chiarelli" userId="b8c3b99badcb9d11" providerId="LiveId" clId="{DBC38A51-59C2-48F3-BE3B-32524FD039FF}" dt="2020-03-21T18:44:13.165" v="123" actId="1076"/>
          <ac:picMkLst>
            <pc:docMk/>
            <pc:sldMk cId="3113509028" sldId="268"/>
            <ac:picMk id="16" creationId="{74B1D257-8EBA-4A92-8876-74DBB88BDFAE}"/>
          </ac:picMkLst>
        </pc:picChg>
        <pc:picChg chg="add del mod">
          <ac:chgData name="Carlos Augusto Jardim Chiarelli" userId="b8c3b99badcb9d11" providerId="LiveId" clId="{DBC38A51-59C2-48F3-BE3B-32524FD039FF}" dt="2020-03-21T18:46:59.728" v="131" actId="478"/>
          <ac:picMkLst>
            <pc:docMk/>
            <pc:sldMk cId="3113509028" sldId="268"/>
            <ac:picMk id="18" creationId="{43829380-E729-479F-A852-4B4868CB8DC3}"/>
          </ac:picMkLst>
        </pc:picChg>
        <pc:picChg chg="add del mod">
          <ac:chgData name="Carlos Augusto Jardim Chiarelli" userId="b8c3b99badcb9d11" providerId="LiveId" clId="{DBC38A51-59C2-48F3-BE3B-32524FD039FF}" dt="2020-03-21T18:58:17.672" v="228" actId="478"/>
          <ac:picMkLst>
            <pc:docMk/>
            <pc:sldMk cId="3113509028" sldId="268"/>
            <ac:picMk id="20" creationId="{94ADE0FA-24B3-4F72-96CF-7CF9CABBC650}"/>
          </ac:picMkLst>
        </pc:picChg>
        <pc:picChg chg="add del mod">
          <ac:chgData name="Carlos Augusto Jardim Chiarelli" userId="b8c3b99badcb9d11" providerId="LiveId" clId="{DBC38A51-59C2-48F3-BE3B-32524FD039FF}" dt="2020-03-21T18:58:17.672" v="228" actId="478"/>
          <ac:picMkLst>
            <pc:docMk/>
            <pc:sldMk cId="3113509028" sldId="268"/>
            <ac:picMk id="22" creationId="{3C2159D7-6547-4BA5-B9E8-549B25099BA8}"/>
          </ac:picMkLst>
        </pc:picChg>
        <pc:picChg chg="add mod">
          <ac:chgData name="Carlos Augusto Jardim Chiarelli" userId="b8c3b99badcb9d11" providerId="LiveId" clId="{DBC38A51-59C2-48F3-BE3B-32524FD039FF}" dt="2020-03-21T18:49:08.357" v="162" actId="1076"/>
          <ac:picMkLst>
            <pc:docMk/>
            <pc:sldMk cId="3113509028" sldId="268"/>
            <ac:picMk id="24" creationId="{B967B303-F970-4996-9871-9A05B59BFD64}"/>
          </ac:picMkLst>
        </pc:picChg>
        <pc:picChg chg="add mod">
          <ac:chgData name="Carlos Augusto Jardim Chiarelli" userId="b8c3b99badcb9d11" providerId="LiveId" clId="{DBC38A51-59C2-48F3-BE3B-32524FD039FF}" dt="2020-03-21T18:49:11.394" v="163" actId="1076"/>
          <ac:picMkLst>
            <pc:docMk/>
            <pc:sldMk cId="3113509028" sldId="268"/>
            <ac:picMk id="26" creationId="{3732EFEA-25FE-4D9F-83B0-6F53B78852E6}"/>
          </ac:picMkLst>
        </pc:picChg>
        <pc:picChg chg="add del mod">
          <ac:chgData name="Carlos Augusto Jardim Chiarelli" userId="b8c3b99badcb9d11" providerId="LiveId" clId="{DBC38A51-59C2-48F3-BE3B-32524FD039FF}" dt="2020-03-21T18:58:17.672" v="228" actId="478"/>
          <ac:picMkLst>
            <pc:docMk/>
            <pc:sldMk cId="3113509028" sldId="268"/>
            <ac:picMk id="28" creationId="{4ACF006A-B16A-460D-A167-4A98693E0FBA}"/>
          </ac:picMkLst>
        </pc:picChg>
        <pc:picChg chg="add del mod">
          <ac:chgData name="Carlos Augusto Jardim Chiarelli" userId="b8c3b99badcb9d11" providerId="LiveId" clId="{DBC38A51-59C2-48F3-BE3B-32524FD039FF}" dt="2020-03-21T18:52:21.372" v="179" actId="478"/>
          <ac:picMkLst>
            <pc:docMk/>
            <pc:sldMk cId="3113509028" sldId="268"/>
            <ac:picMk id="30" creationId="{31A502DE-55EF-4807-B5A3-7641C34C08E3}"/>
          </ac:picMkLst>
        </pc:picChg>
        <pc:picChg chg="add del mod">
          <ac:chgData name="Carlos Augusto Jardim Chiarelli" userId="b8c3b99badcb9d11" providerId="LiveId" clId="{DBC38A51-59C2-48F3-BE3B-32524FD039FF}" dt="2020-03-21T18:58:17.672" v="228" actId="478"/>
          <ac:picMkLst>
            <pc:docMk/>
            <pc:sldMk cId="3113509028" sldId="268"/>
            <ac:picMk id="32" creationId="{DE4DABC0-9D10-4AE1-A163-583380254651}"/>
          </ac:picMkLst>
        </pc:picChg>
      </pc:sldChg>
      <pc:sldChg chg="addSp delSp modSp add">
        <pc:chgData name="Carlos Augusto Jardim Chiarelli" userId="b8c3b99badcb9d11" providerId="LiveId" clId="{DBC38A51-59C2-48F3-BE3B-32524FD039FF}" dt="2020-03-21T20:32:50.995" v="910" actId="1036"/>
        <pc:sldMkLst>
          <pc:docMk/>
          <pc:sldMk cId="2182482639" sldId="269"/>
        </pc:sldMkLst>
        <pc:spChg chg="add">
          <ac:chgData name="Carlos Augusto Jardim Chiarelli" userId="b8c3b99badcb9d11" providerId="LiveId" clId="{DBC38A51-59C2-48F3-BE3B-32524FD039FF}" dt="2020-03-21T19:15:39.335" v="499"/>
          <ac:spMkLst>
            <pc:docMk/>
            <pc:sldMk cId="2182482639" sldId="269"/>
            <ac:spMk id="6" creationId="{E09DDB46-A7D8-4F84-ADF6-64E70B5A4651}"/>
          </ac:spMkLst>
        </pc:spChg>
        <pc:spChg chg="add">
          <ac:chgData name="Carlos Augusto Jardim Chiarelli" userId="b8c3b99badcb9d11" providerId="LiveId" clId="{DBC38A51-59C2-48F3-BE3B-32524FD039FF}" dt="2020-03-21T19:15:39.335" v="499"/>
          <ac:spMkLst>
            <pc:docMk/>
            <pc:sldMk cId="2182482639" sldId="269"/>
            <ac:spMk id="7" creationId="{A1A90A73-23DA-45C0-B60A-281CC549FF77}"/>
          </ac:spMkLst>
        </pc:spChg>
        <pc:spChg chg="add">
          <ac:chgData name="Carlos Augusto Jardim Chiarelli" userId="b8c3b99badcb9d11" providerId="LiveId" clId="{DBC38A51-59C2-48F3-BE3B-32524FD039FF}" dt="2020-03-21T19:16:29.235" v="512"/>
          <ac:spMkLst>
            <pc:docMk/>
            <pc:sldMk cId="2182482639" sldId="269"/>
            <ac:spMk id="9" creationId="{28762A2C-E694-4E9C-982A-E8BDFD37BAEE}"/>
          </ac:spMkLst>
        </pc:spChg>
        <pc:spChg chg="add mod">
          <ac:chgData name="Carlos Augusto Jardim Chiarelli" userId="b8c3b99badcb9d11" providerId="LiveId" clId="{DBC38A51-59C2-48F3-BE3B-32524FD039FF}" dt="2020-03-21T19:16:53.611" v="549" actId="20577"/>
          <ac:spMkLst>
            <pc:docMk/>
            <pc:sldMk cId="2182482639" sldId="269"/>
            <ac:spMk id="10" creationId="{52657A27-0CFC-4710-A621-EA882D0F83AF}"/>
          </ac:spMkLst>
        </pc:spChg>
        <pc:spChg chg="add mod">
          <ac:chgData name="Carlos Augusto Jardim Chiarelli" userId="b8c3b99badcb9d11" providerId="LiveId" clId="{DBC38A51-59C2-48F3-BE3B-32524FD039FF}" dt="2020-03-21T20:25:19.507" v="803" actId="113"/>
          <ac:spMkLst>
            <pc:docMk/>
            <pc:sldMk cId="2182482639" sldId="269"/>
            <ac:spMk id="48" creationId="{2D69CB38-6607-4646-842F-B5705082B0F6}"/>
          </ac:spMkLst>
        </pc:spChg>
        <pc:grpChg chg="add mod">
          <ac:chgData name="Carlos Augusto Jardim Chiarelli" userId="b8c3b99badcb9d11" providerId="LiveId" clId="{DBC38A51-59C2-48F3-BE3B-32524FD039FF}" dt="2020-03-21T19:16:21.237" v="511" actId="1076"/>
          <ac:grpSpMkLst>
            <pc:docMk/>
            <pc:sldMk cId="2182482639" sldId="269"/>
            <ac:grpSpMk id="5" creationId="{E0FBC075-F334-4983-AC6E-4C1685446CA2}"/>
          </ac:grpSpMkLst>
        </pc:grpChg>
        <pc:grpChg chg="add mod">
          <ac:chgData name="Carlos Augusto Jardim Chiarelli" userId="b8c3b99badcb9d11" providerId="LiveId" clId="{DBC38A51-59C2-48F3-BE3B-32524FD039FF}" dt="2020-03-21T19:16:33.759" v="513" actId="1076"/>
          <ac:grpSpMkLst>
            <pc:docMk/>
            <pc:sldMk cId="2182482639" sldId="269"/>
            <ac:grpSpMk id="8" creationId="{DE66C085-F9FE-435A-815A-97BD09134AF6}"/>
          </ac:grpSpMkLst>
        </pc:grpChg>
        <pc:graphicFrameChg chg="add del mod">
          <ac:chgData name="Carlos Augusto Jardim Chiarelli" userId="b8c3b99badcb9d11" providerId="LiveId" clId="{DBC38A51-59C2-48F3-BE3B-32524FD039FF}" dt="2020-03-21T19:11:07.489" v="351" actId="1032"/>
          <ac:graphicFrameMkLst>
            <pc:docMk/>
            <pc:sldMk cId="2182482639" sldId="269"/>
            <ac:graphicFrameMk id="3" creationId="{D2E2BF83-7BF0-4C38-9345-0E4DBED66B3B}"/>
          </ac:graphicFrameMkLst>
        </pc:graphicFrameChg>
        <pc:graphicFrameChg chg="add mod">
          <ac:chgData name="Carlos Augusto Jardim Chiarelli" userId="b8c3b99badcb9d11" providerId="LiveId" clId="{DBC38A51-59C2-48F3-BE3B-32524FD039FF}" dt="2020-03-21T20:13:05.384" v="673"/>
          <ac:graphicFrameMkLst>
            <pc:docMk/>
            <pc:sldMk cId="2182482639" sldId="269"/>
            <ac:graphicFrameMk id="4" creationId="{F9E1FCAD-7B25-4F5F-AF42-7228557A7865}"/>
          </ac:graphicFrameMkLst>
        </pc:graphicFrameChg>
        <pc:picChg chg="add del mod">
          <ac:chgData name="Carlos Augusto Jardim Chiarelli" userId="b8c3b99badcb9d11" providerId="LiveId" clId="{DBC38A51-59C2-48F3-BE3B-32524FD039FF}" dt="2020-03-21T19:18:38.511" v="558" actId="478"/>
          <ac:picMkLst>
            <pc:docMk/>
            <pc:sldMk cId="2182482639" sldId="269"/>
            <ac:picMk id="12" creationId="{1A19AE9F-DDA8-43E0-8E48-B667CD454AE7}"/>
          </ac:picMkLst>
        </pc:picChg>
        <pc:picChg chg="add mod">
          <ac:chgData name="Carlos Augusto Jardim Chiarelli" userId="b8c3b99badcb9d11" providerId="LiveId" clId="{DBC38A51-59C2-48F3-BE3B-32524FD039FF}" dt="2020-03-21T20:26:36.660" v="808" actId="1076"/>
          <ac:picMkLst>
            <pc:docMk/>
            <pc:sldMk cId="2182482639" sldId="269"/>
            <ac:picMk id="14" creationId="{D8238E80-9AEF-4A27-B414-0835B56B1CFF}"/>
          </ac:picMkLst>
        </pc:picChg>
        <pc:picChg chg="add mod">
          <ac:chgData name="Carlos Augusto Jardim Chiarelli" userId="b8c3b99badcb9d11" providerId="LiveId" clId="{DBC38A51-59C2-48F3-BE3B-32524FD039FF}" dt="2020-03-21T20:26:38.751" v="809" actId="1076"/>
          <ac:picMkLst>
            <pc:docMk/>
            <pc:sldMk cId="2182482639" sldId="269"/>
            <ac:picMk id="15" creationId="{00CC9339-8657-40FD-B972-1C64582DF699}"/>
          </ac:picMkLst>
        </pc:picChg>
        <pc:picChg chg="add mod">
          <ac:chgData name="Carlos Augusto Jardim Chiarelli" userId="b8c3b99badcb9d11" providerId="LiveId" clId="{DBC38A51-59C2-48F3-BE3B-32524FD039FF}" dt="2020-03-21T20:26:56.973" v="813" actId="1076"/>
          <ac:picMkLst>
            <pc:docMk/>
            <pc:sldMk cId="2182482639" sldId="269"/>
            <ac:picMk id="17" creationId="{E014949C-642E-4B18-889D-57635697799F}"/>
          </ac:picMkLst>
        </pc:picChg>
        <pc:picChg chg="add mod">
          <ac:chgData name="Carlos Augusto Jardim Chiarelli" userId="b8c3b99badcb9d11" providerId="LiveId" clId="{DBC38A51-59C2-48F3-BE3B-32524FD039FF}" dt="2020-03-21T20:26:58.785" v="814" actId="1076"/>
          <ac:picMkLst>
            <pc:docMk/>
            <pc:sldMk cId="2182482639" sldId="269"/>
            <ac:picMk id="19" creationId="{7F873C69-BC50-4238-816E-945B19E944F7}"/>
          </ac:picMkLst>
        </pc:picChg>
        <pc:picChg chg="add mod">
          <ac:chgData name="Carlos Augusto Jardim Chiarelli" userId="b8c3b99badcb9d11" providerId="LiveId" clId="{DBC38A51-59C2-48F3-BE3B-32524FD039FF}" dt="2020-03-21T20:26:51.411" v="811" actId="1076"/>
          <ac:picMkLst>
            <pc:docMk/>
            <pc:sldMk cId="2182482639" sldId="269"/>
            <ac:picMk id="21" creationId="{6F83F704-F09B-427A-8638-C55429DAC9D8}"/>
          </ac:picMkLst>
        </pc:picChg>
        <pc:picChg chg="add del mod">
          <ac:chgData name="Carlos Augusto Jardim Chiarelli" userId="b8c3b99badcb9d11" providerId="LiveId" clId="{DBC38A51-59C2-48F3-BE3B-32524FD039FF}" dt="2020-03-21T20:27:43.859" v="832" actId="478"/>
          <ac:picMkLst>
            <pc:docMk/>
            <pc:sldMk cId="2182482639" sldId="269"/>
            <ac:picMk id="23" creationId="{BA180A5A-F9BD-403F-B1DA-AD9D906DAE8D}"/>
          </ac:picMkLst>
        </pc:picChg>
        <pc:picChg chg="add del mod">
          <ac:chgData name="Carlos Augusto Jardim Chiarelli" userId="b8c3b99badcb9d11" providerId="LiveId" clId="{DBC38A51-59C2-48F3-BE3B-32524FD039FF}" dt="2020-03-21T20:27:41.407" v="829" actId="478"/>
          <ac:picMkLst>
            <pc:docMk/>
            <pc:sldMk cId="2182482639" sldId="269"/>
            <ac:picMk id="25" creationId="{C27D5305-F7A9-44E7-8328-8AC28AFD8A1B}"/>
          </ac:picMkLst>
        </pc:picChg>
        <pc:picChg chg="add del mod">
          <ac:chgData name="Carlos Augusto Jardim Chiarelli" userId="b8c3b99badcb9d11" providerId="LiveId" clId="{DBC38A51-59C2-48F3-BE3B-32524FD039FF}" dt="2020-03-21T20:27:35.127" v="827" actId="478"/>
          <ac:picMkLst>
            <pc:docMk/>
            <pc:sldMk cId="2182482639" sldId="269"/>
            <ac:picMk id="27" creationId="{04B603ED-6249-4FDB-8C6A-F9BBD7E7E220}"/>
          </ac:picMkLst>
        </pc:picChg>
        <pc:picChg chg="add del mod">
          <ac:chgData name="Carlos Augusto Jardim Chiarelli" userId="b8c3b99badcb9d11" providerId="LiveId" clId="{DBC38A51-59C2-48F3-BE3B-32524FD039FF}" dt="2020-03-21T20:27:23.583" v="821" actId="478"/>
          <ac:picMkLst>
            <pc:docMk/>
            <pc:sldMk cId="2182482639" sldId="269"/>
            <ac:picMk id="29" creationId="{46A1A9F1-CB37-4581-8425-4B78A9C0738D}"/>
          </ac:picMkLst>
        </pc:picChg>
        <pc:picChg chg="add del mod">
          <ac:chgData name="Carlos Augusto Jardim Chiarelli" userId="b8c3b99badcb9d11" providerId="LiveId" clId="{DBC38A51-59C2-48F3-BE3B-32524FD039FF}" dt="2020-03-21T20:12:22.769" v="644" actId="478"/>
          <ac:picMkLst>
            <pc:docMk/>
            <pc:sldMk cId="2182482639" sldId="269"/>
            <ac:picMk id="31" creationId="{8C2118CA-BCC6-4483-AA1B-88D7EDAACFD3}"/>
          </ac:picMkLst>
        </pc:picChg>
        <pc:picChg chg="add del mod">
          <ac:chgData name="Carlos Augusto Jardim Chiarelli" userId="b8c3b99badcb9d11" providerId="LiveId" clId="{DBC38A51-59C2-48F3-BE3B-32524FD039FF}" dt="2020-03-21T20:28:02.948" v="836" actId="478"/>
          <ac:picMkLst>
            <pc:docMk/>
            <pc:sldMk cId="2182482639" sldId="269"/>
            <ac:picMk id="33" creationId="{F4D46FD4-5DDF-40CA-B4D5-0816B06D33DB}"/>
          </ac:picMkLst>
        </pc:picChg>
        <pc:picChg chg="add mod">
          <ac:chgData name="Carlos Augusto Jardim Chiarelli" userId="b8c3b99badcb9d11" providerId="LiveId" clId="{DBC38A51-59C2-48F3-BE3B-32524FD039FF}" dt="2020-03-21T20:30:55.661" v="867" actId="1076"/>
          <ac:picMkLst>
            <pc:docMk/>
            <pc:sldMk cId="2182482639" sldId="269"/>
            <ac:picMk id="35" creationId="{F7188EC4-BE56-43A5-A6BE-47C303B3735F}"/>
          </ac:picMkLst>
        </pc:picChg>
        <pc:picChg chg="add mod">
          <ac:chgData name="Carlos Augusto Jardim Chiarelli" userId="b8c3b99badcb9d11" providerId="LiveId" clId="{DBC38A51-59C2-48F3-BE3B-32524FD039FF}" dt="2020-03-21T20:31:25.295" v="874" actId="1076"/>
          <ac:picMkLst>
            <pc:docMk/>
            <pc:sldMk cId="2182482639" sldId="269"/>
            <ac:picMk id="37" creationId="{633077CE-CD4F-4F6B-BC36-FAA19A311FD4}"/>
          </ac:picMkLst>
        </pc:picChg>
        <pc:picChg chg="add mod">
          <ac:chgData name="Carlos Augusto Jardim Chiarelli" userId="b8c3b99badcb9d11" providerId="LiveId" clId="{DBC38A51-59C2-48F3-BE3B-32524FD039FF}" dt="2020-03-21T20:31:26.748" v="875" actId="1076"/>
          <ac:picMkLst>
            <pc:docMk/>
            <pc:sldMk cId="2182482639" sldId="269"/>
            <ac:picMk id="39" creationId="{AD149D90-5751-4F29-A7A0-5A5CD620CEEC}"/>
          </ac:picMkLst>
        </pc:picChg>
        <pc:picChg chg="add del mod">
          <ac:chgData name="Carlos Augusto Jardim Chiarelli" userId="b8c3b99badcb9d11" providerId="LiveId" clId="{DBC38A51-59C2-48F3-BE3B-32524FD039FF}" dt="2020-03-21T20:16:49.756" v="698" actId="478"/>
          <ac:picMkLst>
            <pc:docMk/>
            <pc:sldMk cId="2182482639" sldId="269"/>
            <ac:picMk id="41" creationId="{BFF30823-3CB5-4DC5-90DE-E7FFE35B84D7}"/>
          </ac:picMkLst>
        </pc:picChg>
        <pc:picChg chg="add mod">
          <ac:chgData name="Carlos Augusto Jardim Chiarelli" userId="b8c3b99badcb9d11" providerId="LiveId" clId="{DBC38A51-59C2-48F3-BE3B-32524FD039FF}" dt="2020-03-21T20:31:39.906" v="879" actId="1076"/>
          <ac:picMkLst>
            <pc:docMk/>
            <pc:sldMk cId="2182482639" sldId="269"/>
            <ac:picMk id="43" creationId="{C6C1AAA2-E0D2-4733-A7DB-6EF86BFDCF90}"/>
          </ac:picMkLst>
        </pc:picChg>
        <pc:picChg chg="add mod">
          <ac:chgData name="Carlos Augusto Jardim Chiarelli" userId="b8c3b99badcb9d11" providerId="LiveId" clId="{DBC38A51-59C2-48F3-BE3B-32524FD039FF}" dt="2020-03-21T20:32:22.348" v="899" actId="1037"/>
          <ac:picMkLst>
            <pc:docMk/>
            <pc:sldMk cId="2182482639" sldId="269"/>
            <ac:picMk id="45" creationId="{D34E9B24-1890-4155-AE09-FB72B43DC586}"/>
          </ac:picMkLst>
        </pc:picChg>
        <pc:picChg chg="add mod">
          <ac:chgData name="Carlos Augusto Jardim Chiarelli" userId="b8c3b99badcb9d11" providerId="LiveId" clId="{DBC38A51-59C2-48F3-BE3B-32524FD039FF}" dt="2020-03-21T20:27:45.499" v="833" actId="1076"/>
          <ac:picMkLst>
            <pc:docMk/>
            <pc:sldMk cId="2182482639" sldId="269"/>
            <ac:picMk id="49" creationId="{17529A6E-E31C-419F-A3BB-8E1EE05863B3}"/>
          </ac:picMkLst>
        </pc:picChg>
        <pc:picChg chg="add mod">
          <ac:chgData name="Carlos Augusto Jardim Chiarelli" userId="b8c3b99badcb9d11" providerId="LiveId" clId="{DBC38A51-59C2-48F3-BE3B-32524FD039FF}" dt="2020-03-21T20:27:47.390" v="834" actId="1076"/>
          <ac:picMkLst>
            <pc:docMk/>
            <pc:sldMk cId="2182482639" sldId="269"/>
            <ac:picMk id="50" creationId="{9E42DEB9-AFF0-4072-9F78-3BFB968ACCB8}"/>
          </ac:picMkLst>
        </pc:picChg>
        <pc:picChg chg="add mod">
          <ac:chgData name="Carlos Augusto Jardim Chiarelli" userId="b8c3b99badcb9d11" providerId="LiveId" clId="{DBC38A51-59C2-48F3-BE3B-32524FD039FF}" dt="2020-03-21T20:27:49.436" v="835" actId="1076"/>
          <ac:picMkLst>
            <pc:docMk/>
            <pc:sldMk cId="2182482639" sldId="269"/>
            <ac:picMk id="51" creationId="{437FB4C7-7BE3-46E6-9297-9FED86AB0518}"/>
          </ac:picMkLst>
        </pc:picChg>
        <pc:picChg chg="add mod">
          <ac:chgData name="Carlos Augusto Jardim Chiarelli" userId="b8c3b99badcb9d11" providerId="LiveId" clId="{DBC38A51-59C2-48F3-BE3B-32524FD039FF}" dt="2020-03-21T20:30:59.676" v="869" actId="1076"/>
          <ac:picMkLst>
            <pc:docMk/>
            <pc:sldMk cId="2182482639" sldId="269"/>
            <ac:picMk id="53" creationId="{53809E73-5C92-44E6-BAC0-83CD8407CCB8}"/>
          </ac:picMkLst>
        </pc:picChg>
        <pc:picChg chg="add mod">
          <ac:chgData name="Carlos Augusto Jardim Chiarelli" userId="b8c3b99badcb9d11" providerId="LiveId" clId="{DBC38A51-59C2-48F3-BE3B-32524FD039FF}" dt="2020-03-21T20:32:50.995" v="910" actId="1036"/>
          <ac:picMkLst>
            <pc:docMk/>
            <pc:sldMk cId="2182482639" sldId="269"/>
            <ac:picMk id="55" creationId="{EE5541B7-70B9-4BFD-9890-CBDA29B474C9}"/>
          </ac:picMkLst>
        </pc:picChg>
      </pc:sldChg>
      <pc:sldChg chg="addSp delSp modSp add">
        <pc:chgData name="Carlos Augusto Jardim Chiarelli" userId="b8c3b99badcb9d11" providerId="LiveId" clId="{DBC38A51-59C2-48F3-BE3B-32524FD039FF}" dt="2020-03-21T21:28:17.040" v="1740" actId="27614"/>
        <pc:sldMkLst>
          <pc:docMk/>
          <pc:sldMk cId="2524092758" sldId="270"/>
        </pc:sldMkLst>
        <pc:spChg chg="del">
          <ac:chgData name="Carlos Augusto Jardim Chiarelli" userId="b8c3b99badcb9d11" providerId="LiveId" clId="{DBC38A51-59C2-48F3-BE3B-32524FD039FF}" dt="2020-03-21T20:42:20.673" v="1083" actId="478"/>
          <ac:spMkLst>
            <pc:docMk/>
            <pc:sldMk cId="2524092758" sldId="270"/>
            <ac:spMk id="2" creationId="{621D225E-FBAA-4DAB-8EC5-AA3CA45495C6}"/>
          </ac:spMkLst>
        </pc:spChg>
        <pc:spChg chg="add del mod">
          <ac:chgData name="Carlos Augusto Jardim Chiarelli" userId="b8c3b99badcb9d11" providerId="LiveId" clId="{DBC38A51-59C2-48F3-BE3B-32524FD039FF}" dt="2020-03-21T20:43:23.636" v="1097" actId="478"/>
          <ac:spMkLst>
            <pc:docMk/>
            <pc:sldMk cId="2524092758" sldId="270"/>
            <ac:spMk id="3" creationId="{38BF7193-E5A7-4A87-871E-148BAE7170BD}"/>
          </ac:spMkLst>
        </pc:spChg>
        <pc:spChg chg="add mod">
          <ac:chgData name="Carlos Augusto Jardim Chiarelli" userId="b8c3b99badcb9d11" providerId="LiveId" clId="{DBC38A51-59C2-48F3-BE3B-32524FD039FF}" dt="2020-03-21T21:04:28.632" v="1379" actId="207"/>
          <ac:spMkLst>
            <pc:docMk/>
            <pc:sldMk cId="2524092758" sldId="270"/>
            <ac:spMk id="16" creationId="{972E381D-0BE7-424B-8980-B53B562DFF11}"/>
          </ac:spMkLst>
        </pc:spChg>
        <pc:spChg chg="add del mod">
          <ac:chgData name="Carlos Augusto Jardim Chiarelli" userId="b8c3b99badcb9d11" providerId="LiveId" clId="{DBC38A51-59C2-48F3-BE3B-32524FD039FF}" dt="2020-03-21T21:03:03.341" v="1361" actId="478"/>
          <ac:spMkLst>
            <pc:docMk/>
            <pc:sldMk cId="2524092758" sldId="270"/>
            <ac:spMk id="17" creationId="{0F8E9CE8-C1D5-49B8-90E8-152C8C2B0049}"/>
          </ac:spMkLst>
        </pc:spChg>
        <pc:spChg chg="add mod">
          <ac:chgData name="Carlos Augusto Jardim Chiarelli" userId="b8c3b99badcb9d11" providerId="LiveId" clId="{DBC38A51-59C2-48F3-BE3B-32524FD039FF}" dt="2020-03-21T21:02:15.243" v="1346" actId="20577"/>
          <ac:spMkLst>
            <pc:docMk/>
            <pc:sldMk cId="2524092758" sldId="270"/>
            <ac:spMk id="18" creationId="{D57F3BE3-06B7-4783-9577-198201D0978A}"/>
          </ac:spMkLst>
        </pc:spChg>
        <pc:spChg chg="add mod">
          <ac:chgData name="Carlos Augusto Jardim Chiarelli" userId="b8c3b99badcb9d11" providerId="LiveId" clId="{DBC38A51-59C2-48F3-BE3B-32524FD039FF}" dt="2020-03-21T21:02:23.944" v="1350" actId="20577"/>
          <ac:spMkLst>
            <pc:docMk/>
            <pc:sldMk cId="2524092758" sldId="270"/>
            <ac:spMk id="19" creationId="{5BAC640F-075D-4277-B887-BF3BCC7F3027}"/>
          </ac:spMkLst>
        </pc:spChg>
        <pc:spChg chg="add mod">
          <ac:chgData name="Carlos Augusto Jardim Chiarelli" userId="b8c3b99badcb9d11" providerId="LiveId" clId="{DBC38A51-59C2-48F3-BE3B-32524FD039FF}" dt="2020-03-21T21:04:54.802" v="1380" actId="207"/>
          <ac:spMkLst>
            <pc:docMk/>
            <pc:sldMk cId="2524092758" sldId="270"/>
            <ac:spMk id="20" creationId="{D9142574-C23F-44C4-9922-A9EE6B7B99AB}"/>
          </ac:spMkLst>
        </pc:spChg>
        <pc:spChg chg="add mod">
          <ac:chgData name="Carlos Augusto Jardim Chiarelli" userId="b8c3b99badcb9d11" providerId="LiveId" clId="{DBC38A51-59C2-48F3-BE3B-32524FD039FF}" dt="2020-03-21T21:04:59.160" v="1381" actId="207"/>
          <ac:spMkLst>
            <pc:docMk/>
            <pc:sldMk cId="2524092758" sldId="270"/>
            <ac:spMk id="21" creationId="{280E84D1-C066-4A10-B8B4-E369008D744A}"/>
          </ac:spMkLst>
        </pc:spChg>
        <pc:spChg chg="add mod">
          <ac:chgData name="Carlos Augusto Jardim Chiarelli" userId="b8c3b99badcb9d11" providerId="LiveId" clId="{DBC38A51-59C2-48F3-BE3B-32524FD039FF}" dt="2020-03-21T21:05:06.667" v="1382" actId="207"/>
          <ac:spMkLst>
            <pc:docMk/>
            <pc:sldMk cId="2524092758" sldId="270"/>
            <ac:spMk id="22" creationId="{7B8DC401-B8D7-4D08-88C0-94DE0D5FBE0A}"/>
          </ac:spMkLst>
        </pc:spChg>
        <pc:spChg chg="add mod">
          <ac:chgData name="Carlos Augusto Jardim Chiarelli" userId="b8c3b99badcb9d11" providerId="LiveId" clId="{DBC38A51-59C2-48F3-BE3B-32524FD039FF}" dt="2020-03-21T21:05:14.259" v="1383" actId="207"/>
          <ac:spMkLst>
            <pc:docMk/>
            <pc:sldMk cId="2524092758" sldId="270"/>
            <ac:spMk id="23" creationId="{9C578C8A-3ABA-4B24-A471-85AFCF643BD2}"/>
          </ac:spMkLst>
        </pc:spChg>
        <pc:spChg chg="add mod">
          <ac:chgData name="Carlos Augusto Jardim Chiarelli" userId="b8c3b99badcb9d11" providerId="LiveId" clId="{DBC38A51-59C2-48F3-BE3B-32524FD039FF}" dt="2020-03-21T21:07:36.006" v="1403" actId="1076"/>
          <ac:spMkLst>
            <pc:docMk/>
            <pc:sldMk cId="2524092758" sldId="270"/>
            <ac:spMk id="24" creationId="{36C73081-7871-4A6A-BB1D-A4F936AF2E63}"/>
          </ac:spMkLst>
        </pc:spChg>
        <pc:spChg chg="add mod">
          <ac:chgData name="Carlos Augusto Jardim Chiarelli" userId="b8c3b99badcb9d11" providerId="LiveId" clId="{DBC38A51-59C2-48F3-BE3B-32524FD039FF}" dt="2020-03-21T21:07:39.568" v="1404" actId="1076"/>
          <ac:spMkLst>
            <pc:docMk/>
            <pc:sldMk cId="2524092758" sldId="270"/>
            <ac:spMk id="25" creationId="{A0878A22-53A7-4427-B0C3-340E229D2780}"/>
          </ac:spMkLst>
        </pc:spChg>
        <pc:spChg chg="add mod">
          <ac:chgData name="Carlos Augusto Jardim Chiarelli" userId="b8c3b99badcb9d11" providerId="LiveId" clId="{DBC38A51-59C2-48F3-BE3B-32524FD039FF}" dt="2020-03-21T21:07:41.614" v="1405" actId="1076"/>
          <ac:spMkLst>
            <pc:docMk/>
            <pc:sldMk cId="2524092758" sldId="270"/>
            <ac:spMk id="26" creationId="{6E24E77C-6E09-484A-87E8-8F002D47F752}"/>
          </ac:spMkLst>
        </pc:spChg>
        <pc:spChg chg="add mod">
          <ac:chgData name="Carlos Augusto Jardim Chiarelli" userId="b8c3b99badcb9d11" providerId="LiveId" clId="{DBC38A51-59C2-48F3-BE3B-32524FD039FF}" dt="2020-03-21T21:07:45.598" v="1406" actId="1076"/>
          <ac:spMkLst>
            <pc:docMk/>
            <pc:sldMk cId="2524092758" sldId="270"/>
            <ac:spMk id="27" creationId="{C3618E00-1A66-46B6-8BD1-7AED6D1E95F5}"/>
          </ac:spMkLst>
        </pc:spChg>
        <pc:spChg chg="add del mod">
          <ac:chgData name="Carlos Augusto Jardim Chiarelli" userId="b8c3b99badcb9d11" providerId="LiveId" clId="{DBC38A51-59C2-48F3-BE3B-32524FD039FF}" dt="2020-03-21T21:16:30.919" v="1564" actId="1036"/>
          <ac:spMkLst>
            <pc:docMk/>
            <pc:sldMk cId="2524092758" sldId="270"/>
            <ac:spMk id="28" creationId="{711B102A-9BE9-43BF-9A3E-35694EA960CF}"/>
          </ac:spMkLst>
        </pc:spChg>
        <pc:spChg chg="add mod">
          <ac:chgData name="Carlos Augusto Jardim Chiarelli" userId="b8c3b99badcb9d11" providerId="LiveId" clId="{DBC38A51-59C2-48F3-BE3B-32524FD039FF}" dt="2020-03-21T21:20:24.745" v="1633" actId="1036"/>
          <ac:spMkLst>
            <pc:docMk/>
            <pc:sldMk cId="2524092758" sldId="270"/>
            <ac:spMk id="31" creationId="{4FB0D48F-ABF1-4D57-8905-54B4AD98AF49}"/>
          </ac:spMkLst>
        </pc:spChg>
        <pc:spChg chg="add mod">
          <ac:chgData name="Carlos Augusto Jardim Chiarelli" userId="b8c3b99badcb9d11" providerId="LiveId" clId="{DBC38A51-59C2-48F3-BE3B-32524FD039FF}" dt="2020-03-21T21:18:07.735" v="1600" actId="1076"/>
          <ac:spMkLst>
            <pc:docMk/>
            <pc:sldMk cId="2524092758" sldId="270"/>
            <ac:spMk id="32" creationId="{5EA5016A-EB27-45A5-A246-BBB70B75E1B0}"/>
          </ac:spMkLst>
        </pc:spChg>
        <pc:spChg chg="add mod">
          <ac:chgData name="Carlos Augusto Jardim Chiarelli" userId="b8c3b99badcb9d11" providerId="LiveId" clId="{DBC38A51-59C2-48F3-BE3B-32524FD039FF}" dt="2020-03-21T21:19:46.307" v="1611" actId="20577"/>
          <ac:spMkLst>
            <pc:docMk/>
            <pc:sldMk cId="2524092758" sldId="270"/>
            <ac:spMk id="33" creationId="{4F696420-32AC-4F06-840E-39C1709F39F0}"/>
          </ac:spMkLst>
        </pc:spChg>
        <pc:spChg chg="add mod">
          <ac:chgData name="Carlos Augusto Jardim Chiarelli" userId="b8c3b99badcb9d11" providerId="LiveId" clId="{DBC38A51-59C2-48F3-BE3B-32524FD039FF}" dt="2020-03-21T21:20:06.593" v="1613" actId="20577"/>
          <ac:spMkLst>
            <pc:docMk/>
            <pc:sldMk cId="2524092758" sldId="270"/>
            <ac:spMk id="34" creationId="{05681C33-0BBE-4B64-A970-1475204A8844}"/>
          </ac:spMkLst>
        </pc:spChg>
        <pc:spChg chg="add mod">
          <ac:chgData name="Carlos Augusto Jardim Chiarelli" userId="b8c3b99badcb9d11" providerId="LiveId" clId="{DBC38A51-59C2-48F3-BE3B-32524FD039FF}" dt="2020-03-21T21:18:29.797" v="1606" actId="1076"/>
          <ac:spMkLst>
            <pc:docMk/>
            <pc:sldMk cId="2524092758" sldId="270"/>
            <ac:spMk id="35" creationId="{8C7D3A3B-1435-4DB8-9B62-80D771436EDB}"/>
          </ac:spMkLst>
        </pc:spChg>
        <pc:spChg chg="add mod">
          <ac:chgData name="Carlos Augusto Jardim Chiarelli" userId="b8c3b99badcb9d11" providerId="LiveId" clId="{DBC38A51-59C2-48F3-BE3B-32524FD039FF}" dt="2020-03-21T21:22:32.179" v="1667" actId="1076"/>
          <ac:spMkLst>
            <pc:docMk/>
            <pc:sldMk cId="2524092758" sldId="270"/>
            <ac:spMk id="36" creationId="{6878B5E7-ACC2-494F-B11C-29B343BA227A}"/>
          </ac:spMkLst>
        </pc:spChg>
        <pc:spChg chg="add mod">
          <ac:chgData name="Carlos Augusto Jardim Chiarelli" userId="b8c3b99badcb9d11" providerId="LiveId" clId="{DBC38A51-59C2-48F3-BE3B-32524FD039FF}" dt="2020-03-21T21:22:27.696" v="1666" actId="20577"/>
          <ac:spMkLst>
            <pc:docMk/>
            <pc:sldMk cId="2524092758" sldId="270"/>
            <ac:spMk id="37" creationId="{814700A9-4649-4C6B-9688-B223821D672D}"/>
          </ac:spMkLst>
        </pc:spChg>
        <pc:spChg chg="add mod">
          <ac:chgData name="Carlos Augusto Jardim Chiarelli" userId="b8c3b99badcb9d11" providerId="LiveId" clId="{DBC38A51-59C2-48F3-BE3B-32524FD039FF}" dt="2020-03-21T21:23:59.572" v="1702" actId="20577"/>
          <ac:spMkLst>
            <pc:docMk/>
            <pc:sldMk cId="2524092758" sldId="270"/>
            <ac:spMk id="38" creationId="{51362453-E944-40B3-B2BE-742E55C72D87}"/>
          </ac:spMkLst>
        </pc:spChg>
        <pc:spChg chg="add mod">
          <ac:chgData name="Carlos Augusto Jardim Chiarelli" userId="b8c3b99badcb9d11" providerId="LiveId" clId="{DBC38A51-59C2-48F3-BE3B-32524FD039FF}" dt="2020-03-21T21:26:07.627" v="1735" actId="1076"/>
          <ac:spMkLst>
            <pc:docMk/>
            <pc:sldMk cId="2524092758" sldId="270"/>
            <ac:spMk id="39" creationId="{3934611A-40CC-4071-A5F1-A7FF16BC016B}"/>
          </ac:spMkLst>
        </pc:spChg>
        <pc:graphicFrameChg chg="add del mod">
          <ac:chgData name="Carlos Augusto Jardim Chiarelli" userId="b8c3b99badcb9d11" providerId="LiveId" clId="{DBC38A51-59C2-48F3-BE3B-32524FD039FF}" dt="2020-03-21T20:46:04.333" v="1139" actId="478"/>
          <ac:graphicFrameMkLst>
            <pc:docMk/>
            <pc:sldMk cId="2524092758" sldId="270"/>
            <ac:graphicFrameMk id="4" creationId="{2CDC8829-3E88-42D9-AF36-D62A026AEE21}"/>
          </ac:graphicFrameMkLst>
        </pc:graphicFrameChg>
        <pc:graphicFrameChg chg="add mod">
          <ac:chgData name="Carlos Augusto Jardim Chiarelli" userId="b8c3b99badcb9d11" providerId="LiveId" clId="{DBC38A51-59C2-48F3-BE3B-32524FD039FF}" dt="2020-03-21T21:14:35.764" v="1520" actId="1035"/>
          <ac:graphicFrameMkLst>
            <pc:docMk/>
            <pc:sldMk cId="2524092758" sldId="270"/>
            <ac:graphicFrameMk id="5" creationId="{43BA019B-D309-48F6-8E6F-7DEC9B54B256}"/>
          </ac:graphicFrameMkLst>
        </pc:graphicFrameChg>
        <pc:picChg chg="add mod ord">
          <ac:chgData name="Carlos Augusto Jardim Chiarelli" userId="b8c3b99badcb9d11" providerId="LiveId" clId="{DBC38A51-59C2-48F3-BE3B-32524FD039FF}" dt="2020-03-21T21:14:30.156" v="1516" actId="171"/>
          <ac:picMkLst>
            <pc:docMk/>
            <pc:sldMk cId="2524092758" sldId="270"/>
            <ac:picMk id="7" creationId="{828FA7D5-3006-4E96-880A-2373DD16F7A7}"/>
          </ac:picMkLst>
        </pc:picChg>
        <pc:picChg chg="add del mod">
          <ac:chgData name="Carlos Augusto Jardim Chiarelli" userId="b8c3b99badcb9d11" providerId="LiveId" clId="{DBC38A51-59C2-48F3-BE3B-32524FD039FF}" dt="2020-03-21T20:54:35.868" v="1244" actId="478"/>
          <ac:picMkLst>
            <pc:docMk/>
            <pc:sldMk cId="2524092758" sldId="270"/>
            <ac:picMk id="8" creationId="{1C63D66B-AA53-43B0-AA2B-D09BAEF7E866}"/>
          </ac:picMkLst>
        </pc:picChg>
        <pc:picChg chg="add mod ord">
          <ac:chgData name="Carlos Augusto Jardim Chiarelli" userId="b8c3b99badcb9d11" providerId="LiveId" clId="{DBC38A51-59C2-48F3-BE3B-32524FD039FF}" dt="2020-03-21T21:14:30.156" v="1516" actId="171"/>
          <ac:picMkLst>
            <pc:docMk/>
            <pc:sldMk cId="2524092758" sldId="270"/>
            <ac:picMk id="9" creationId="{6295C3E1-39B7-4807-B257-2A977DC23709}"/>
          </ac:picMkLst>
        </pc:picChg>
        <pc:picChg chg="add mod ord">
          <ac:chgData name="Carlos Augusto Jardim Chiarelli" userId="b8c3b99badcb9d11" providerId="LiveId" clId="{DBC38A51-59C2-48F3-BE3B-32524FD039FF}" dt="2020-03-21T21:14:30.156" v="1516" actId="171"/>
          <ac:picMkLst>
            <pc:docMk/>
            <pc:sldMk cId="2524092758" sldId="270"/>
            <ac:picMk id="10" creationId="{6C7DE8D1-2FA4-41F6-BF13-172720E88771}"/>
          </ac:picMkLst>
        </pc:picChg>
        <pc:picChg chg="add mod ord">
          <ac:chgData name="Carlos Augusto Jardim Chiarelli" userId="b8c3b99badcb9d11" providerId="LiveId" clId="{DBC38A51-59C2-48F3-BE3B-32524FD039FF}" dt="2020-03-21T21:14:30.156" v="1516" actId="171"/>
          <ac:picMkLst>
            <pc:docMk/>
            <pc:sldMk cId="2524092758" sldId="270"/>
            <ac:picMk id="11" creationId="{9DE59816-ABA0-4DDA-9A1B-2012F97E73DC}"/>
          </ac:picMkLst>
        </pc:picChg>
        <pc:picChg chg="add mod">
          <ac:chgData name="Carlos Augusto Jardim Chiarelli" userId="b8c3b99badcb9d11" providerId="LiveId" clId="{DBC38A51-59C2-48F3-BE3B-32524FD039FF}" dt="2020-03-21T21:20:24.745" v="1633" actId="1036"/>
          <ac:picMkLst>
            <pc:docMk/>
            <pc:sldMk cId="2524092758" sldId="270"/>
            <ac:picMk id="30" creationId="{DC385E06-1232-496B-BC70-00381C53676F}"/>
          </ac:picMkLst>
        </pc:picChg>
        <pc:picChg chg="add mod">
          <ac:chgData name="Carlos Augusto Jardim Chiarelli" userId="b8c3b99badcb9d11" providerId="LiveId" clId="{DBC38A51-59C2-48F3-BE3B-32524FD039FF}" dt="2020-03-21T21:28:17.040" v="1740" actId="27614"/>
          <ac:picMkLst>
            <pc:docMk/>
            <pc:sldMk cId="2524092758" sldId="270"/>
            <ac:picMk id="41" creationId="{6A9DD171-5B0A-4821-ACC1-831EC886CCF1}"/>
          </ac:picMkLst>
        </pc:picChg>
        <pc:cxnChg chg="add mod ord">
          <ac:chgData name="Carlos Augusto Jardim Chiarelli" userId="b8c3b99badcb9d11" providerId="LiveId" clId="{DBC38A51-59C2-48F3-BE3B-32524FD039FF}" dt="2020-03-21T21:15:13.248" v="1521" actId="171"/>
          <ac:cxnSpMkLst>
            <pc:docMk/>
            <pc:sldMk cId="2524092758" sldId="270"/>
            <ac:cxnSpMk id="13" creationId="{1E05CA32-6161-42CF-8D11-747584CFA935}"/>
          </ac:cxnSpMkLst>
        </pc:cxnChg>
        <pc:cxnChg chg="add mod ord">
          <ac:chgData name="Carlos Augusto Jardim Chiarelli" userId="b8c3b99badcb9d11" providerId="LiveId" clId="{DBC38A51-59C2-48F3-BE3B-32524FD039FF}" dt="2020-03-21T21:15:13.248" v="1521" actId="171"/>
          <ac:cxnSpMkLst>
            <pc:docMk/>
            <pc:sldMk cId="2524092758" sldId="270"/>
            <ac:cxnSpMk id="14" creationId="{2A8F9DA4-4951-449D-8229-E3C1EF2537D6}"/>
          </ac:cxnSpMkLst>
        </pc:cxnChg>
        <pc:cxnChg chg="add mod ord">
          <ac:chgData name="Carlos Augusto Jardim Chiarelli" userId="b8c3b99badcb9d11" providerId="LiveId" clId="{DBC38A51-59C2-48F3-BE3B-32524FD039FF}" dt="2020-03-21T21:15:13.248" v="1521" actId="171"/>
          <ac:cxnSpMkLst>
            <pc:docMk/>
            <pc:sldMk cId="2524092758" sldId="270"/>
            <ac:cxnSpMk id="15" creationId="{C0879917-0E8E-4D18-8BD0-E85D73167105}"/>
          </ac:cxnSpMkLst>
        </pc:cxnChg>
      </pc:sldChg>
      <pc:sldChg chg="addSp delSp modSp add">
        <pc:chgData name="Carlos Augusto Jardim Chiarelli" userId="b8c3b99badcb9d11" providerId="LiveId" clId="{DBC38A51-59C2-48F3-BE3B-32524FD039FF}" dt="2020-03-21T22:40:44.397" v="2923" actId="1035"/>
        <pc:sldMkLst>
          <pc:docMk/>
          <pc:sldMk cId="768861670" sldId="271"/>
        </pc:sldMkLst>
        <pc:spChg chg="mod">
          <ac:chgData name="Carlos Augusto Jardim Chiarelli" userId="b8c3b99badcb9d11" providerId="LiveId" clId="{DBC38A51-59C2-48F3-BE3B-32524FD039FF}" dt="2020-03-21T22:40:18.463" v="2916" actId="20577"/>
          <ac:spMkLst>
            <pc:docMk/>
            <pc:sldMk cId="768861670" sldId="271"/>
            <ac:spMk id="97" creationId="{00000000-0000-0000-0000-000000000000}"/>
          </ac:spMkLst>
        </pc:spChg>
        <pc:picChg chg="del">
          <ac:chgData name="Carlos Augusto Jardim Chiarelli" userId="b8c3b99badcb9d11" providerId="LiveId" clId="{DBC38A51-59C2-48F3-BE3B-32524FD039FF}" dt="2020-03-21T22:26:41.327" v="2400" actId="478"/>
          <ac:picMkLst>
            <pc:docMk/>
            <pc:sldMk cId="768861670" sldId="271"/>
            <ac:picMk id="3" creationId="{B15726DA-DA7D-4B52-B3B5-43C2079ED8CE}"/>
          </ac:picMkLst>
        </pc:picChg>
        <pc:picChg chg="add mod">
          <ac:chgData name="Carlos Augusto Jardim Chiarelli" userId="b8c3b99badcb9d11" providerId="LiveId" clId="{DBC38A51-59C2-48F3-BE3B-32524FD039FF}" dt="2020-03-21T22:31:15.535" v="2632" actId="1038"/>
          <ac:picMkLst>
            <pc:docMk/>
            <pc:sldMk cId="768861670" sldId="271"/>
            <ac:picMk id="4" creationId="{9A2F9C72-90E9-4AA9-ACB9-11B587EE21AC}"/>
          </ac:picMkLst>
        </pc:picChg>
        <pc:picChg chg="add mod modCrop">
          <ac:chgData name="Carlos Augusto Jardim Chiarelli" userId="b8c3b99badcb9d11" providerId="LiveId" clId="{DBC38A51-59C2-48F3-BE3B-32524FD039FF}" dt="2020-03-21T22:40:44.397" v="2923" actId="1035"/>
          <ac:picMkLst>
            <pc:docMk/>
            <pc:sldMk cId="768861670" sldId="271"/>
            <ac:picMk id="6" creationId="{A751CA06-B741-4F60-B9FA-554C11E2F39E}"/>
          </ac:picMkLst>
        </pc:picChg>
      </pc:sldChg>
      <pc:sldChg chg="modSp add">
        <pc:chgData name="Carlos Augusto Jardim Chiarelli" userId="b8c3b99badcb9d11" providerId="LiveId" clId="{DBC38A51-59C2-48F3-BE3B-32524FD039FF}" dt="2020-03-21T23:21:22.722" v="3358" actId="1035"/>
        <pc:sldMkLst>
          <pc:docMk/>
          <pc:sldMk cId="1111007226" sldId="272"/>
        </pc:sldMkLst>
        <pc:spChg chg="mod">
          <ac:chgData name="Carlos Augusto Jardim Chiarelli" userId="b8c3b99badcb9d11" providerId="LiveId" clId="{DBC38A51-59C2-48F3-BE3B-32524FD039FF}" dt="2020-03-21T23:21:22.722" v="3358" actId="1035"/>
          <ac:spMkLst>
            <pc:docMk/>
            <pc:sldMk cId="1111007226" sldId="272"/>
            <ac:spMk id="116" creationId="{00000000-0000-0000-0000-000000000000}"/>
          </ac:spMkLst>
        </pc:spChg>
      </pc:sldChg>
      <pc:sldChg chg="add del">
        <pc:chgData name="Carlos Augusto Jardim Chiarelli" userId="b8c3b99badcb9d11" providerId="LiveId" clId="{DBC38A51-59C2-48F3-BE3B-32524FD039FF}" dt="2020-03-21T22:41:45.039" v="2926" actId="2696"/>
        <pc:sldMkLst>
          <pc:docMk/>
          <pc:sldMk cId="2848081366" sldId="272"/>
        </pc:sldMkLst>
      </pc:sldChg>
      <pc:sldChg chg="addSp modSp add">
        <pc:chgData name="Carlos Augusto Jardim Chiarelli" userId="b8c3b99badcb9d11" providerId="LiveId" clId="{DBC38A51-59C2-48F3-BE3B-32524FD039FF}" dt="2020-03-22T00:26:44.753" v="3599" actId="20577"/>
        <pc:sldMkLst>
          <pc:docMk/>
          <pc:sldMk cId="3536701407" sldId="273"/>
        </pc:sldMkLst>
        <pc:spChg chg="add mod">
          <ac:chgData name="Carlos Augusto Jardim Chiarelli" userId="b8c3b99badcb9d11" providerId="LiveId" clId="{DBC38A51-59C2-48F3-BE3B-32524FD039FF}" dt="2020-03-22T00:26:44.753" v="3599" actId="20577"/>
          <ac:spMkLst>
            <pc:docMk/>
            <pc:sldMk cId="3536701407" sldId="273"/>
            <ac:spMk id="6" creationId="{209218BC-3E10-47D7-84D0-140ADBADBBF4}"/>
          </ac:spMkLst>
        </pc:spChg>
        <pc:picChg chg="add mod modCrop">
          <ac:chgData name="Carlos Augusto Jardim Chiarelli" userId="b8c3b99badcb9d11" providerId="LiveId" clId="{DBC38A51-59C2-48F3-BE3B-32524FD039FF}" dt="2020-03-22T00:17:18.503" v="3541" actId="14100"/>
          <ac:picMkLst>
            <pc:docMk/>
            <pc:sldMk cId="3536701407" sldId="273"/>
            <ac:picMk id="4" creationId="{2E634029-197C-4DB9-B1FC-1AE35F208188}"/>
          </ac:picMkLst>
        </pc:picChg>
        <pc:picChg chg="add mod modCrop">
          <ac:chgData name="Carlos Augusto Jardim Chiarelli" userId="b8c3b99badcb9d11" providerId="LiveId" clId="{DBC38A51-59C2-48F3-BE3B-32524FD039FF}" dt="2020-03-22T00:17:43.438" v="3562" actId="1037"/>
          <ac:picMkLst>
            <pc:docMk/>
            <pc:sldMk cId="3536701407" sldId="273"/>
            <ac:picMk id="5" creationId="{BD5585F0-FA6B-48DF-891A-68CE748D813D}"/>
          </ac:picMkLst>
        </pc:picChg>
      </pc:sldChg>
      <pc:sldMasterChg chg="delSldLayout">
        <pc:chgData name="Carlos Augusto Jardim Chiarelli" userId="b8c3b99badcb9d11" providerId="LiveId" clId="{DBC38A51-59C2-48F3-BE3B-32524FD039FF}" dt="2020-03-21T22:21:21.311" v="2290" actId="2696"/>
        <pc:sldMasterMkLst>
          <pc:docMk/>
          <pc:sldMasterMk cId="0" sldId="2147483659"/>
        </pc:sldMasterMkLst>
        <pc:sldLayoutChg chg="del">
          <pc:chgData name="Carlos Augusto Jardim Chiarelli" userId="b8c3b99badcb9d11" providerId="LiveId" clId="{DBC38A51-59C2-48F3-BE3B-32524FD039FF}" dt="2020-03-21T22:21:21.311" v="2290" actId="2696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5E7DA-4BE8-4752-A6F9-1F5A04819AB1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AC9BE2F3-C85A-486A-AD6D-50BB41094959}">
      <dgm:prSet phldrT="[Texto]"/>
      <dgm:spPr/>
      <dgm:t>
        <a:bodyPr/>
        <a:lstStyle/>
        <a:p>
          <a:r>
            <a:rPr lang="pt-BR" dirty="0"/>
            <a:t>Definição</a:t>
          </a:r>
        </a:p>
        <a:p>
          <a:r>
            <a:rPr lang="pt-BR" dirty="0"/>
            <a:t>do</a:t>
          </a:r>
        </a:p>
        <a:p>
          <a:r>
            <a:rPr lang="pt-BR" dirty="0"/>
            <a:t>problema</a:t>
          </a:r>
        </a:p>
      </dgm:t>
    </dgm:pt>
    <dgm:pt modelId="{398CB40B-68BD-46E8-B24D-7D1ADE44F3EC}" type="parTrans" cxnId="{DD41BB14-E5EF-4C59-972D-0E702A5E3906}">
      <dgm:prSet/>
      <dgm:spPr/>
      <dgm:t>
        <a:bodyPr/>
        <a:lstStyle/>
        <a:p>
          <a:endParaRPr lang="pt-BR"/>
        </a:p>
      </dgm:t>
    </dgm:pt>
    <dgm:pt modelId="{80955F5E-4167-4EF5-974A-95ECFEBE0686}" type="sibTrans" cxnId="{DD41BB14-E5EF-4C59-972D-0E702A5E3906}">
      <dgm:prSet/>
      <dgm:spPr/>
      <dgm:t>
        <a:bodyPr/>
        <a:lstStyle/>
        <a:p>
          <a:endParaRPr lang="pt-BR"/>
        </a:p>
      </dgm:t>
    </dgm:pt>
    <dgm:pt modelId="{EDABDC2C-ED45-400A-939D-C0BE1295922B}">
      <dgm:prSet phldrT="[Texto]"/>
      <dgm:spPr/>
      <dgm:t>
        <a:bodyPr/>
        <a:lstStyle/>
        <a:p>
          <a:r>
            <a:rPr lang="pt-BR" dirty="0"/>
            <a:t>Obtenção </a:t>
          </a:r>
        </a:p>
        <a:p>
          <a:r>
            <a:rPr lang="pt-BR" dirty="0"/>
            <a:t>dos</a:t>
          </a:r>
        </a:p>
        <a:p>
          <a:r>
            <a:rPr lang="pt-BR" dirty="0"/>
            <a:t>dados</a:t>
          </a:r>
        </a:p>
      </dgm:t>
    </dgm:pt>
    <dgm:pt modelId="{56100A33-AC97-45A9-8DB5-B69A664070CC}" type="parTrans" cxnId="{7BC9F10E-451D-4AC4-B1F6-3E7CCEC58DDC}">
      <dgm:prSet/>
      <dgm:spPr/>
      <dgm:t>
        <a:bodyPr/>
        <a:lstStyle/>
        <a:p>
          <a:endParaRPr lang="pt-BR"/>
        </a:p>
      </dgm:t>
    </dgm:pt>
    <dgm:pt modelId="{E169ED0F-CE34-432B-A1B3-9AFEE5E8EA68}" type="sibTrans" cxnId="{7BC9F10E-451D-4AC4-B1F6-3E7CCEC58DDC}">
      <dgm:prSet/>
      <dgm:spPr/>
      <dgm:t>
        <a:bodyPr/>
        <a:lstStyle/>
        <a:p>
          <a:endParaRPr lang="pt-BR"/>
        </a:p>
      </dgm:t>
    </dgm:pt>
    <dgm:pt modelId="{5B6C5BB2-3D26-409C-9F56-C4D3716E34EF}">
      <dgm:prSet phldrT="[Texto]"/>
      <dgm:spPr/>
      <dgm:t>
        <a:bodyPr/>
        <a:lstStyle/>
        <a:p>
          <a:r>
            <a:rPr lang="pt-BR" dirty="0"/>
            <a:t>Exploração</a:t>
          </a:r>
        </a:p>
        <a:p>
          <a:r>
            <a:rPr lang="pt-BR" dirty="0"/>
            <a:t>dos</a:t>
          </a:r>
        </a:p>
        <a:p>
          <a:r>
            <a:rPr lang="pt-BR" dirty="0"/>
            <a:t>dados</a:t>
          </a:r>
        </a:p>
      </dgm:t>
    </dgm:pt>
    <dgm:pt modelId="{FF88C15E-A0D2-401C-8D56-CB515F1CF19A}" type="parTrans" cxnId="{36180380-4D1D-4F94-AAE1-BF09955792BC}">
      <dgm:prSet/>
      <dgm:spPr/>
      <dgm:t>
        <a:bodyPr/>
        <a:lstStyle/>
        <a:p>
          <a:endParaRPr lang="pt-BR"/>
        </a:p>
      </dgm:t>
    </dgm:pt>
    <dgm:pt modelId="{89A4B571-C9C4-4A15-9486-199E99F34A8E}" type="sibTrans" cxnId="{36180380-4D1D-4F94-AAE1-BF09955792BC}">
      <dgm:prSet/>
      <dgm:spPr/>
      <dgm:t>
        <a:bodyPr/>
        <a:lstStyle/>
        <a:p>
          <a:endParaRPr lang="pt-BR"/>
        </a:p>
      </dgm:t>
    </dgm:pt>
    <dgm:pt modelId="{B7DBEE45-06C6-4496-B08F-8F49F8281BDA}">
      <dgm:prSet phldrT="[Texto]"/>
      <dgm:spPr/>
      <dgm:t>
        <a:bodyPr/>
        <a:lstStyle/>
        <a:p>
          <a:r>
            <a:rPr lang="pt-BR" dirty="0"/>
            <a:t>Modelagem</a:t>
          </a:r>
        </a:p>
        <a:p>
          <a:r>
            <a:rPr lang="pt-BR" dirty="0"/>
            <a:t>preditiva</a:t>
          </a:r>
        </a:p>
      </dgm:t>
    </dgm:pt>
    <dgm:pt modelId="{ADED9B50-EECA-4595-A876-E6B079613A58}" type="parTrans" cxnId="{4F4257A5-62A9-4094-9DA1-3204ADFE6E46}">
      <dgm:prSet/>
      <dgm:spPr/>
      <dgm:t>
        <a:bodyPr/>
        <a:lstStyle/>
        <a:p>
          <a:endParaRPr lang="pt-BR"/>
        </a:p>
      </dgm:t>
    </dgm:pt>
    <dgm:pt modelId="{71C66277-8E2D-41A1-988F-86D08B94ED06}" type="sibTrans" cxnId="{4F4257A5-62A9-4094-9DA1-3204ADFE6E46}">
      <dgm:prSet/>
      <dgm:spPr/>
      <dgm:t>
        <a:bodyPr/>
        <a:lstStyle/>
        <a:p>
          <a:endParaRPr lang="pt-BR"/>
        </a:p>
      </dgm:t>
    </dgm:pt>
    <dgm:pt modelId="{BB2CC5EA-8C21-48A6-8C4B-7E4118AC026C}">
      <dgm:prSet phldrT="[Texto]"/>
      <dgm:spPr/>
      <dgm:t>
        <a:bodyPr/>
        <a:lstStyle/>
        <a:p>
          <a:r>
            <a:rPr lang="pt-BR" dirty="0"/>
            <a:t>Resultados</a:t>
          </a:r>
        </a:p>
      </dgm:t>
    </dgm:pt>
    <dgm:pt modelId="{743A90A0-51DF-47FA-9128-58FC9D22525D}" type="parTrans" cxnId="{526F83A5-872B-4883-BBAC-B8C2C9FB8129}">
      <dgm:prSet/>
      <dgm:spPr/>
      <dgm:t>
        <a:bodyPr/>
        <a:lstStyle/>
        <a:p>
          <a:endParaRPr lang="pt-BR"/>
        </a:p>
      </dgm:t>
    </dgm:pt>
    <dgm:pt modelId="{79ADAD70-2F16-418A-82EB-6DAAB5C5E202}" type="sibTrans" cxnId="{526F83A5-872B-4883-BBAC-B8C2C9FB8129}">
      <dgm:prSet/>
      <dgm:spPr/>
      <dgm:t>
        <a:bodyPr/>
        <a:lstStyle/>
        <a:p>
          <a:endParaRPr lang="pt-BR"/>
        </a:p>
      </dgm:t>
    </dgm:pt>
    <dgm:pt modelId="{DE257F77-EEE5-4057-8AAC-804189CFBAD1}" type="pres">
      <dgm:prSet presAssocID="{AC25E7DA-4BE8-4752-A6F9-1F5A04819AB1}" presName="cycle" presStyleCnt="0">
        <dgm:presLayoutVars>
          <dgm:dir/>
          <dgm:resizeHandles val="exact"/>
        </dgm:presLayoutVars>
      </dgm:prSet>
      <dgm:spPr/>
    </dgm:pt>
    <dgm:pt modelId="{2E052078-9BAC-4404-8DA4-CE13AAF29235}" type="pres">
      <dgm:prSet presAssocID="{AC9BE2F3-C85A-486A-AD6D-50BB41094959}" presName="node" presStyleLbl="node1" presStyleIdx="0" presStyleCnt="5">
        <dgm:presLayoutVars>
          <dgm:bulletEnabled val="1"/>
        </dgm:presLayoutVars>
      </dgm:prSet>
      <dgm:spPr/>
    </dgm:pt>
    <dgm:pt modelId="{63640FA3-F49D-4FBE-A13F-09204BE26D71}" type="pres">
      <dgm:prSet presAssocID="{80955F5E-4167-4EF5-974A-95ECFEBE0686}" presName="sibTrans" presStyleLbl="sibTrans2D1" presStyleIdx="0" presStyleCnt="5"/>
      <dgm:spPr/>
    </dgm:pt>
    <dgm:pt modelId="{B83408BA-6832-469D-BD8D-13B4B8D72084}" type="pres">
      <dgm:prSet presAssocID="{80955F5E-4167-4EF5-974A-95ECFEBE0686}" presName="connectorText" presStyleLbl="sibTrans2D1" presStyleIdx="0" presStyleCnt="5"/>
      <dgm:spPr/>
    </dgm:pt>
    <dgm:pt modelId="{721251BD-FC0B-4F9A-8A1C-0093E3A97115}" type="pres">
      <dgm:prSet presAssocID="{EDABDC2C-ED45-400A-939D-C0BE1295922B}" presName="node" presStyleLbl="node1" presStyleIdx="1" presStyleCnt="5">
        <dgm:presLayoutVars>
          <dgm:bulletEnabled val="1"/>
        </dgm:presLayoutVars>
      </dgm:prSet>
      <dgm:spPr/>
    </dgm:pt>
    <dgm:pt modelId="{41CE999B-7269-46CE-A84C-DF07C90C9F5F}" type="pres">
      <dgm:prSet presAssocID="{E169ED0F-CE34-432B-A1B3-9AFEE5E8EA68}" presName="sibTrans" presStyleLbl="sibTrans2D1" presStyleIdx="1" presStyleCnt="5"/>
      <dgm:spPr/>
    </dgm:pt>
    <dgm:pt modelId="{40EAE22F-B0DA-4B49-8777-DCC91203816A}" type="pres">
      <dgm:prSet presAssocID="{E169ED0F-CE34-432B-A1B3-9AFEE5E8EA68}" presName="connectorText" presStyleLbl="sibTrans2D1" presStyleIdx="1" presStyleCnt="5"/>
      <dgm:spPr/>
    </dgm:pt>
    <dgm:pt modelId="{C4CAE93C-16FA-4D6C-AE12-D76394C16ABF}" type="pres">
      <dgm:prSet presAssocID="{5B6C5BB2-3D26-409C-9F56-C4D3716E34EF}" presName="node" presStyleLbl="node1" presStyleIdx="2" presStyleCnt="5">
        <dgm:presLayoutVars>
          <dgm:bulletEnabled val="1"/>
        </dgm:presLayoutVars>
      </dgm:prSet>
      <dgm:spPr/>
    </dgm:pt>
    <dgm:pt modelId="{591F0F2B-99B8-475A-8D2E-CF58590BFB7A}" type="pres">
      <dgm:prSet presAssocID="{89A4B571-C9C4-4A15-9486-199E99F34A8E}" presName="sibTrans" presStyleLbl="sibTrans2D1" presStyleIdx="2" presStyleCnt="5"/>
      <dgm:spPr/>
    </dgm:pt>
    <dgm:pt modelId="{64C68F08-8D4E-4F72-B2A7-53AFAF46C830}" type="pres">
      <dgm:prSet presAssocID="{89A4B571-C9C4-4A15-9486-199E99F34A8E}" presName="connectorText" presStyleLbl="sibTrans2D1" presStyleIdx="2" presStyleCnt="5"/>
      <dgm:spPr/>
    </dgm:pt>
    <dgm:pt modelId="{C4B36EFC-5872-41D8-B56C-2C62F95F8BF1}" type="pres">
      <dgm:prSet presAssocID="{B7DBEE45-06C6-4496-B08F-8F49F8281BDA}" presName="node" presStyleLbl="node1" presStyleIdx="3" presStyleCnt="5">
        <dgm:presLayoutVars>
          <dgm:bulletEnabled val="1"/>
        </dgm:presLayoutVars>
      </dgm:prSet>
      <dgm:spPr/>
    </dgm:pt>
    <dgm:pt modelId="{8E815569-120A-4A86-A6F5-2CFB0FB75A61}" type="pres">
      <dgm:prSet presAssocID="{71C66277-8E2D-41A1-988F-86D08B94ED06}" presName="sibTrans" presStyleLbl="sibTrans2D1" presStyleIdx="3" presStyleCnt="5"/>
      <dgm:spPr/>
    </dgm:pt>
    <dgm:pt modelId="{11663B9E-1D72-41F2-BED0-7C2E81F498C1}" type="pres">
      <dgm:prSet presAssocID="{71C66277-8E2D-41A1-988F-86D08B94ED06}" presName="connectorText" presStyleLbl="sibTrans2D1" presStyleIdx="3" presStyleCnt="5"/>
      <dgm:spPr/>
    </dgm:pt>
    <dgm:pt modelId="{CA98C238-61DF-4712-8EC1-9232D6672900}" type="pres">
      <dgm:prSet presAssocID="{BB2CC5EA-8C21-48A6-8C4B-7E4118AC026C}" presName="node" presStyleLbl="node1" presStyleIdx="4" presStyleCnt="5">
        <dgm:presLayoutVars>
          <dgm:bulletEnabled val="1"/>
        </dgm:presLayoutVars>
      </dgm:prSet>
      <dgm:spPr/>
    </dgm:pt>
    <dgm:pt modelId="{D6552725-EB63-4D8B-894C-4BE12A868941}" type="pres">
      <dgm:prSet presAssocID="{79ADAD70-2F16-418A-82EB-6DAAB5C5E202}" presName="sibTrans" presStyleLbl="sibTrans2D1" presStyleIdx="4" presStyleCnt="5"/>
      <dgm:spPr/>
    </dgm:pt>
    <dgm:pt modelId="{A45F2072-72B2-4A61-905E-041A80F33D9C}" type="pres">
      <dgm:prSet presAssocID="{79ADAD70-2F16-418A-82EB-6DAAB5C5E202}" presName="connectorText" presStyleLbl="sibTrans2D1" presStyleIdx="4" presStyleCnt="5"/>
      <dgm:spPr/>
    </dgm:pt>
  </dgm:ptLst>
  <dgm:cxnLst>
    <dgm:cxn modelId="{A1972B08-6F2E-406F-A06A-F1D4521A7E41}" type="presOf" srcId="{80955F5E-4167-4EF5-974A-95ECFEBE0686}" destId="{B83408BA-6832-469D-BD8D-13B4B8D72084}" srcOrd="1" destOrd="0" presId="urn:microsoft.com/office/officeart/2005/8/layout/cycle2"/>
    <dgm:cxn modelId="{7BC9F10E-451D-4AC4-B1F6-3E7CCEC58DDC}" srcId="{AC25E7DA-4BE8-4752-A6F9-1F5A04819AB1}" destId="{EDABDC2C-ED45-400A-939D-C0BE1295922B}" srcOrd="1" destOrd="0" parTransId="{56100A33-AC97-45A9-8DB5-B69A664070CC}" sibTransId="{E169ED0F-CE34-432B-A1B3-9AFEE5E8EA68}"/>
    <dgm:cxn modelId="{DD41BB14-E5EF-4C59-972D-0E702A5E3906}" srcId="{AC25E7DA-4BE8-4752-A6F9-1F5A04819AB1}" destId="{AC9BE2F3-C85A-486A-AD6D-50BB41094959}" srcOrd="0" destOrd="0" parTransId="{398CB40B-68BD-46E8-B24D-7D1ADE44F3EC}" sibTransId="{80955F5E-4167-4EF5-974A-95ECFEBE0686}"/>
    <dgm:cxn modelId="{FF0A1417-C73A-4531-A405-EB41CD53338C}" type="presOf" srcId="{79ADAD70-2F16-418A-82EB-6DAAB5C5E202}" destId="{D6552725-EB63-4D8B-894C-4BE12A868941}" srcOrd="0" destOrd="0" presId="urn:microsoft.com/office/officeart/2005/8/layout/cycle2"/>
    <dgm:cxn modelId="{5CDDC22C-486B-436A-ACC5-148A56765405}" type="presOf" srcId="{89A4B571-C9C4-4A15-9486-199E99F34A8E}" destId="{591F0F2B-99B8-475A-8D2E-CF58590BFB7A}" srcOrd="0" destOrd="0" presId="urn:microsoft.com/office/officeart/2005/8/layout/cycle2"/>
    <dgm:cxn modelId="{61B1BD52-0C9B-4FA6-BA7B-FAFB12F76418}" type="presOf" srcId="{5B6C5BB2-3D26-409C-9F56-C4D3716E34EF}" destId="{C4CAE93C-16FA-4D6C-AE12-D76394C16ABF}" srcOrd="0" destOrd="0" presId="urn:microsoft.com/office/officeart/2005/8/layout/cycle2"/>
    <dgm:cxn modelId="{94F97559-4722-44CA-8DEE-9A5696C9AE30}" type="presOf" srcId="{AC25E7DA-4BE8-4752-A6F9-1F5A04819AB1}" destId="{DE257F77-EEE5-4057-8AAC-804189CFBAD1}" srcOrd="0" destOrd="0" presId="urn:microsoft.com/office/officeart/2005/8/layout/cycle2"/>
    <dgm:cxn modelId="{F104057E-7C04-42AE-9AD3-C5E8060AF460}" type="presOf" srcId="{89A4B571-C9C4-4A15-9486-199E99F34A8E}" destId="{64C68F08-8D4E-4F72-B2A7-53AFAF46C830}" srcOrd="1" destOrd="0" presId="urn:microsoft.com/office/officeart/2005/8/layout/cycle2"/>
    <dgm:cxn modelId="{36180380-4D1D-4F94-AAE1-BF09955792BC}" srcId="{AC25E7DA-4BE8-4752-A6F9-1F5A04819AB1}" destId="{5B6C5BB2-3D26-409C-9F56-C4D3716E34EF}" srcOrd="2" destOrd="0" parTransId="{FF88C15E-A0D2-401C-8D56-CB515F1CF19A}" sibTransId="{89A4B571-C9C4-4A15-9486-199E99F34A8E}"/>
    <dgm:cxn modelId="{C32E848A-B383-4B69-A2B8-9301420B7B39}" type="presOf" srcId="{E169ED0F-CE34-432B-A1B3-9AFEE5E8EA68}" destId="{41CE999B-7269-46CE-A84C-DF07C90C9F5F}" srcOrd="0" destOrd="0" presId="urn:microsoft.com/office/officeart/2005/8/layout/cycle2"/>
    <dgm:cxn modelId="{D48B728C-F563-43E7-B50D-B6F36EEC962E}" type="presOf" srcId="{BB2CC5EA-8C21-48A6-8C4B-7E4118AC026C}" destId="{CA98C238-61DF-4712-8EC1-9232D6672900}" srcOrd="0" destOrd="0" presId="urn:microsoft.com/office/officeart/2005/8/layout/cycle2"/>
    <dgm:cxn modelId="{4F4257A5-62A9-4094-9DA1-3204ADFE6E46}" srcId="{AC25E7DA-4BE8-4752-A6F9-1F5A04819AB1}" destId="{B7DBEE45-06C6-4496-B08F-8F49F8281BDA}" srcOrd="3" destOrd="0" parTransId="{ADED9B50-EECA-4595-A876-E6B079613A58}" sibTransId="{71C66277-8E2D-41A1-988F-86D08B94ED06}"/>
    <dgm:cxn modelId="{526F83A5-872B-4883-BBAC-B8C2C9FB8129}" srcId="{AC25E7DA-4BE8-4752-A6F9-1F5A04819AB1}" destId="{BB2CC5EA-8C21-48A6-8C4B-7E4118AC026C}" srcOrd="4" destOrd="0" parTransId="{743A90A0-51DF-47FA-9128-58FC9D22525D}" sibTransId="{79ADAD70-2F16-418A-82EB-6DAAB5C5E202}"/>
    <dgm:cxn modelId="{2DDBFCA7-51D4-4F96-AF15-B262C03CD7A5}" type="presOf" srcId="{71C66277-8E2D-41A1-988F-86D08B94ED06}" destId="{11663B9E-1D72-41F2-BED0-7C2E81F498C1}" srcOrd="1" destOrd="0" presId="urn:microsoft.com/office/officeart/2005/8/layout/cycle2"/>
    <dgm:cxn modelId="{5C39A8A8-DAF3-46B9-B0D4-E3CF214556EF}" type="presOf" srcId="{B7DBEE45-06C6-4496-B08F-8F49F8281BDA}" destId="{C4B36EFC-5872-41D8-B56C-2C62F95F8BF1}" srcOrd="0" destOrd="0" presId="urn:microsoft.com/office/officeart/2005/8/layout/cycle2"/>
    <dgm:cxn modelId="{427AEBC3-DE5D-4D9F-B889-4D4B5A2B419A}" type="presOf" srcId="{79ADAD70-2F16-418A-82EB-6DAAB5C5E202}" destId="{A45F2072-72B2-4A61-905E-041A80F33D9C}" srcOrd="1" destOrd="0" presId="urn:microsoft.com/office/officeart/2005/8/layout/cycle2"/>
    <dgm:cxn modelId="{33C8FBE8-D41A-4E6F-9D63-A2A837672DF9}" type="presOf" srcId="{E169ED0F-CE34-432B-A1B3-9AFEE5E8EA68}" destId="{40EAE22F-B0DA-4B49-8777-DCC91203816A}" srcOrd="1" destOrd="0" presId="urn:microsoft.com/office/officeart/2005/8/layout/cycle2"/>
    <dgm:cxn modelId="{FD9919EC-7A5A-42AC-87F6-5BE401711514}" type="presOf" srcId="{AC9BE2F3-C85A-486A-AD6D-50BB41094959}" destId="{2E052078-9BAC-4404-8DA4-CE13AAF29235}" srcOrd="0" destOrd="0" presId="urn:microsoft.com/office/officeart/2005/8/layout/cycle2"/>
    <dgm:cxn modelId="{2FF553F3-A2E3-4843-92E0-3B81A63008EB}" type="presOf" srcId="{80955F5E-4167-4EF5-974A-95ECFEBE0686}" destId="{63640FA3-F49D-4FBE-A13F-09204BE26D71}" srcOrd="0" destOrd="0" presId="urn:microsoft.com/office/officeart/2005/8/layout/cycle2"/>
    <dgm:cxn modelId="{1B0685FB-4B73-427A-918B-6D10D4B9A6EC}" type="presOf" srcId="{71C66277-8E2D-41A1-988F-86D08B94ED06}" destId="{8E815569-120A-4A86-A6F5-2CFB0FB75A61}" srcOrd="0" destOrd="0" presId="urn:microsoft.com/office/officeart/2005/8/layout/cycle2"/>
    <dgm:cxn modelId="{66D23BFE-40D9-4565-960B-2B7CA80E1A15}" type="presOf" srcId="{EDABDC2C-ED45-400A-939D-C0BE1295922B}" destId="{721251BD-FC0B-4F9A-8A1C-0093E3A97115}" srcOrd="0" destOrd="0" presId="urn:microsoft.com/office/officeart/2005/8/layout/cycle2"/>
    <dgm:cxn modelId="{2D1ACEC9-0D18-4CDB-8BB7-4C58C7E0D2F8}" type="presParOf" srcId="{DE257F77-EEE5-4057-8AAC-804189CFBAD1}" destId="{2E052078-9BAC-4404-8DA4-CE13AAF29235}" srcOrd="0" destOrd="0" presId="urn:microsoft.com/office/officeart/2005/8/layout/cycle2"/>
    <dgm:cxn modelId="{C1DF57DF-22D7-408F-BD10-97EBCD80C208}" type="presParOf" srcId="{DE257F77-EEE5-4057-8AAC-804189CFBAD1}" destId="{63640FA3-F49D-4FBE-A13F-09204BE26D71}" srcOrd="1" destOrd="0" presId="urn:microsoft.com/office/officeart/2005/8/layout/cycle2"/>
    <dgm:cxn modelId="{413B3651-C77A-4346-92C8-4A8CBD64B0CC}" type="presParOf" srcId="{63640FA3-F49D-4FBE-A13F-09204BE26D71}" destId="{B83408BA-6832-469D-BD8D-13B4B8D72084}" srcOrd="0" destOrd="0" presId="urn:microsoft.com/office/officeart/2005/8/layout/cycle2"/>
    <dgm:cxn modelId="{8A9A59AE-3642-4B44-9A7F-894AE4454D1E}" type="presParOf" srcId="{DE257F77-EEE5-4057-8AAC-804189CFBAD1}" destId="{721251BD-FC0B-4F9A-8A1C-0093E3A97115}" srcOrd="2" destOrd="0" presId="urn:microsoft.com/office/officeart/2005/8/layout/cycle2"/>
    <dgm:cxn modelId="{277E5606-DD7E-461B-81D8-D926F51A890C}" type="presParOf" srcId="{DE257F77-EEE5-4057-8AAC-804189CFBAD1}" destId="{41CE999B-7269-46CE-A84C-DF07C90C9F5F}" srcOrd="3" destOrd="0" presId="urn:microsoft.com/office/officeart/2005/8/layout/cycle2"/>
    <dgm:cxn modelId="{3DA8674D-0214-4DBB-85E0-A938F1D80968}" type="presParOf" srcId="{41CE999B-7269-46CE-A84C-DF07C90C9F5F}" destId="{40EAE22F-B0DA-4B49-8777-DCC91203816A}" srcOrd="0" destOrd="0" presId="urn:microsoft.com/office/officeart/2005/8/layout/cycle2"/>
    <dgm:cxn modelId="{0F66FB52-6076-4793-8DD1-1DECC78D793A}" type="presParOf" srcId="{DE257F77-EEE5-4057-8AAC-804189CFBAD1}" destId="{C4CAE93C-16FA-4D6C-AE12-D76394C16ABF}" srcOrd="4" destOrd="0" presId="urn:microsoft.com/office/officeart/2005/8/layout/cycle2"/>
    <dgm:cxn modelId="{D37E6164-2EA8-4C68-9104-31421E5B6493}" type="presParOf" srcId="{DE257F77-EEE5-4057-8AAC-804189CFBAD1}" destId="{591F0F2B-99B8-475A-8D2E-CF58590BFB7A}" srcOrd="5" destOrd="0" presId="urn:microsoft.com/office/officeart/2005/8/layout/cycle2"/>
    <dgm:cxn modelId="{6956C2EF-768B-4B3D-922C-97F4D86615D2}" type="presParOf" srcId="{591F0F2B-99B8-475A-8D2E-CF58590BFB7A}" destId="{64C68F08-8D4E-4F72-B2A7-53AFAF46C830}" srcOrd="0" destOrd="0" presId="urn:microsoft.com/office/officeart/2005/8/layout/cycle2"/>
    <dgm:cxn modelId="{126366E5-61B7-40F2-A94E-B7B0E0A7A17D}" type="presParOf" srcId="{DE257F77-EEE5-4057-8AAC-804189CFBAD1}" destId="{C4B36EFC-5872-41D8-B56C-2C62F95F8BF1}" srcOrd="6" destOrd="0" presId="urn:microsoft.com/office/officeart/2005/8/layout/cycle2"/>
    <dgm:cxn modelId="{31D03D72-21B8-4CB9-B347-F91F5561CD57}" type="presParOf" srcId="{DE257F77-EEE5-4057-8AAC-804189CFBAD1}" destId="{8E815569-120A-4A86-A6F5-2CFB0FB75A61}" srcOrd="7" destOrd="0" presId="urn:microsoft.com/office/officeart/2005/8/layout/cycle2"/>
    <dgm:cxn modelId="{C98FC2DB-C16E-4959-A8BD-A4220C25D4EA}" type="presParOf" srcId="{8E815569-120A-4A86-A6F5-2CFB0FB75A61}" destId="{11663B9E-1D72-41F2-BED0-7C2E81F498C1}" srcOrd="0" destOrd="0" presId="urn:microsoft.com/office/officeart/2005/8/layout/cycle2"/>
    <dgm:cxn modelId="{85BC0EF3-2B73-4AF0-AECF-4B48BD0D3387}" type="presParOf" srcId="{DE257F77-EEE5-4057-8AAC-804189CFBAD1}" destId="{CA98C238-61DF-4712-8EC1-9232D6672900}" srcOrd="8" destOrd="0" presId="urn:microsoft.com/office/officeart/2005/8/layout/cycle2"/>
    <dgm:cxn modelId="{9405ABEE-FAAF-4039-B1F4-9E042C87D71D}" type="presParOf" srcId="{DE257F77-EEE5-4057-8AAC-804189CFBAD1}" destId="{D6552725-EB63-4D8B-894C-4BE12A868941}" srcOrd="9" destOrd="0" presId="urn:microsoft.com/office/officeart/2005/8/layout/cycle2"/>
    <dgm:cxn modelId="{E80CC220-4205-4FA0-84FF-AD6217E9724E}" type="presParOf" srcId="{D6552725-EB63-4D8B-894C-4BE12A868941}" destId="{A45F2072-72B2-4A61-905E-041A80F33D9C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03A58-E591-4645-A44E-ED160B29EEDC}" type="doc">
      <dgm:prSet loTypeId="urn:microsoft.com/office/officeart/2005/8/layout/chevron1" loCatId="process" qsTypeId="urn:microsoft.com/office/officeart/2005/8/quickstyle/simple2" qsCatId="simple" csTypeId="urn:microsoft.com/office/officeart/2005/8/colors/accent2_2" csCatId="accent2" phldr="1"/>
      <dgm:spPr/>
    </dgm:pt>
    <dgm:pt modelId="{5C890379-89B1-41DE-944E-1958B081159E}">
      <dgm:prSet phldrT="[Texto]" custT="1"/>
      <dgm:spPr/>
      <dgm:t>
        <a:bodyPr/>
        <a:lstStyle/>
        <a:p>
          <a:r>
            <a:rPr lang="pt-BR" sz="2000" dirty="0"/>
            <a:t>23/03</a:t>
          </a:r>
        </a:p>
        <a:p>
          <a:r>
            <a:rPr lang="pt-BR" sz="2000" dirty="0"/>
            <a:t>segunda</a:t>
          </a:r>
        </a:p>
      </dgm:t>
    </dgm:pt>
    <dgm:pt modelId="{3ADD3FA7-42B0-4802-8BE1-AB7570E8192E}" type="parTrans" cxnId="{4A3B44EC-7DC5-48A6-8CE7-C028FB730332}">
      <dgm:prSet/>
      <dgm:spPr/>
      <dgm:t>
        <a:bodyPr/>
        <a:lstStyle/>
        <a:p>
          <a:endParaRPr lang="pt-BR"/>
        </a:p>
      </dgm:t>
    </dgm:pt>
    <dgm:pt modelId="{FEC139B8-E053-4D96-8909-46D2A7E2D83F}" type="sibTrans" cxnId="{4A3B44EC-7DC5-48A6-8CE7-C028FB730332}">
      <dgm:prSet/>
      <dgm:spPr/>
      <dgm:t>
        <a:bodyPr/>
        <a:lstStyle/>
        <a:p>
          <a:endParaRPr lang="pt-BR"/>
        </a:p>
      </dgm:t>
    </dgm:pt>
    <dgm:pt modelId="{8412C48B-7997-427A-A624-733CDBA5A5AE}">
      <dgm:prSet phldrT="[Texto]" custT="1"/>
      <dgm:spPr/>
      <dgm:t>
        <a:bodyPr/>
        <a:lstStyle/>
        <a:p>
          <a:r>
            <a:rPr lang="pt-BR" sz="2000" dirty="0"/>
            <a:t>24/03</a:t>
          </a:r>
        </a:p>
        <a:p>
          <a:r>
            <a:rPr lang="pt-BR" sz="2000" dirty="0"/>
            <a:t>terça</a:t>
          </a:r>
        </a:p>
      </dgm:t>
    </dgm:pt>
    <dgm:pt modelId="{7E1626C7-19EE-49BA-B276-3D4766564E47}" type="parTrans" cxnId="{413AF485-9A08-439D-B741-E566055D45CB}">
      <dgm:prSet/>
      <dgm:spPr/>
      <dgm:t>
        <a:bodyPr/>
        <a:lstStyle/>
        <a:p>
          <a:endParaRPr lang="pt-BR"/>
        </a:p>
      </dgm:t>
    </dgm:pt>
    <dgm:pt modelId="{E48E3645-A17A-4056-A6A5-3F2B01648077}" type="sibTrans" cxnId="{413AF485-9A08-439D-B741-E566055D45CB}">
      <dgm:prSet/>
      <dgm:spPr/>
      <dgm:t>
        <a:bodyPr/>
        <a:lstStyle/>
        <a:p>
          <a:endParaRPr lang="pt-BR"/>
        </a:p>
      </dgm:t>
    </dgm:pt>
    <dgm:pt modelId="{1A26D5A7-125D-4E55-B404-43B981607ABA}">
      <dgm:prSet phldrT="[Texto]" custT="1"/>
      <dgm:spPr/>
      <dgm:t>
        <a:bodyPr/>
        <a:lstStyle/>
        <a:p>
          <a:r>
            <a:rPr lang="pt-BR" sz="2000" dirty="0"/>
            <a:t>25/03</a:t>
          </a:r>
        </a:p>
        <a:p>
          <a:r>
            <a:rPr lang="pt-BR" sz="2000" dirty="0"/>
            <a:t>quarta</a:t>
          </a:r>
        </a:p>
      </dgm:t>
    </dgm:pt>
    <dgm:pt modelId="{3A2A4611-F8A1-4CBE-877E-715F4CAE7BD2}" type="parTrans" cxnId="{6096DFEE-8EAF-448C-A4BF-4C103B0631F6}">
      <dgm:prSet/>
      <dgm:spPr/>
      <dgm:t>
        <a:bodyPr/>
        <a:lstStyle/>
        <a:p>
          <a:endParaRPr lang="pt-BR"/>
        </a:p>
      </dgm:t>
    </dgm:pt>
    <dgm:pt modelId="{46569241-1141-4084-BCBB-35433AA7AEE4}" type="sibTrans" cxnId="{6096DFEE-8EAF-448C-A4BF-4C103B0631F6}">
      <dgm:prSet/>
      <dgm:spPr/>
      <dgm:t>
        <a:bodyPr/>
        <a:lstStyle/>
        <a:p>
          <a:endParaRPr lang="pt-BR"/>
        </a:p>
      </dgm:t>
    </dgm:pt>
    <dgm:pt modelId="{D391FDBE-8F54-4818-9510-1BA06E25CE7A}">
      <dgm:prSet phldrT="[Texto]" custT="1"/>
      <dgm:spPr/>
      <dgm:t>
        <a:bodyPr/>
        <a:lstStyle/>
        <a:p>
          <a:r>
            <a:rPr lang="pt-BR" sz="2000" dirty="0"/>
            <a:t>26/03</a:t>
          </a:r>
        </a:p>
        <a:p>
          <a:r>
            <a:rPr lang="pt-BR" sz="2000" dirty="0"/>
            <a:t>quinta</a:t>
          </a:r>
        </a:p>
      </dgm:t>
    </dgm:pt>
    <dgm:pt modelId="{8D9098FD-BC39-4764-BF41-E3B649865B25}" type="parTrans" cxnId="{C3BBCECA-98C0-414F-BCCB-33E401BE5025}">
      <dgm:prSet/>
      <dgm:spPr/>
      <dgm:t>
        <a:bodyPr/>
        <a:lstStyle/>
        <a:p>
          <a:endParaRPr lang="pt-BR"/>
        </a:p>
      </dgm:t>
    </dgm:pt>
    <dgm:pt modelId="{DC62BC4E-60D2-4F43-99BE-C7180429AA9E}" type="sibTrans" cxnId="{C3BBCECA-98C0-414F-BCCB-33E401BE5025}">
      <dgm:prSet/>
      <dgm:spPr/>
      <dgm:t>
        <a:bodyPr/>
        <a:lstStyle/>
        <a:p>
          <a:endParaRPr lang="pt-BR"/>
        </a:p>
      </dgm:t>
    </dgm:pt>
    <dgm:pt modelId="{35420EBB-1222-400C-AB77-60D677D2038B}" type="pres">
      <dgm:prSet presAssocID="{A4D03A58-E591-4645-A44E-ED160B29EEDC}" presName="Name0" presStyleCnt="0">
        <dgm:presLayoutVars>
          <dgm:dir/>
          <dgm:animLvl val="lvl"/>
          <dgm:resizeHandles val="exact"/>
        </dgm:presLayoutVars>
      </dgm:prSet>
      <dgm:spPr/>
    </dgm:pt>
    <dgm:pt modelId="{75AF1D8D-A370-4534-9536-C28143A20161}" type="pres">
      <dgm:prSet presAssocID="{5C890379-89B1-41DE-944E-1958B081159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666E09B-7A1C-424B-8505-AF32A632A10F}" type="pres">
      <dgm:prSet presAssocID="{FEC139B8-E053-4D96-8909-46D2A7E2D83F}" presName="parTxOnlySpace" presStyleCnt="0"/>
      <dgm:spPr/>
    </dgm:pt>
    <dgm:pt modelId="{88AD573F-C544-486B-9C18-6F62B4F0B176}" type="pres">
      <dgm:prSet presAssocID="{8412C48B-7997-427A-A624-733CDBA5A5A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76811A-E8A1-4855-BD77-CD7DD440E7BA}" type="pres">
      <dgm:prSet presAssocID="{E48E3645-A17A-4056-A6A5-3F2B01648077}" presName="parTxOnlySpace" presStyleCnt="0"/>
      <dgm:spPr/>
    </dgm:pt>
    <dgm:pt modelId="{06E993BB-E77E-4DB9-9B07-98667B6C68F6}" type="pres">
      <dgm:prSet presAssocID="{1A26D5A7-125D-4E55-B404-43B981607AB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B67461-FDF7-4C0C-8503-8CD3008C0F1F}" type="pres">
      <dgm:prSet presAssocID="{46569241-1141-4084-BCBB-35433AA7AEE4}" presName="parTxOnlySpace" presStyleCnt="0"/>
      <dgm:spPr/>
    </dgm:pt>
    <dgm:pt modelId="{3AF1699A-5EAF-4741-904B-B09AADB8A058}" type="pres">
      <dgm:prSet presAssocID="{D391FDBE-8F54-4818-9510-1BA06E25CE7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3D4101-C4C7-4535-BA96-E4E5525447F9}" type="presOf" srcId="{8412C48B-7997-427A-A624-733CDBA5A5AE}" destId="{88AD573F-C544-486B-9C18-6F62B4F0B176}" srcOrd="0" destOrd="0" presId="urn:microsoft.com/office/officeart/2005/8/layout/chevron1"/>
    <dgm:cxn modelId="{4C29320F-CE15-4CCC-AC48-D639B1B13D02}" type="presOf" srcId="{1A26D5A7-125D-4E55-B404-43B981607ABA}" destId="{06E993BB-E77E-4DB9-9B07-98667B6C68F6}" srcOrd="0" destOrd="0" presId="urn:microsoft.com/office/officeart/2005/8/layout/chevron1"/>
    <dgm:cxn modelId="{2A4EA35E-8EB8-49B3-A14D-259C70BAA31B}" type="presOf" srcId="{A4D03A58-E591-4645-A44E-ED160B29EEDC}" destId="{35420EBB-1222-400C-AB77-60D677D2038B}" srcOrd="0" destOrd="0" presId="urn:microsoft.com/office/officeart/2005/8/layout/chevron1"/>
    <dgm:cxn modelId="{5611C359-9094-4532-98E6-EA89BD5DA5FC}" type="presOf" srcId="{5C890379-89B1-41DE-944E-1958B081159E}" destId="{75AF1D8D-A370-4534-9536-C28143A20161}" srcOrd="0" destOrd="0" presId="urn:microsoft.com/office/officeart/2005/8/layout/chevron1"/>
    <dgm:cxn modelId="{413AF485-9A08-439D-B741-E566055D45CB}" srcId="{A4D03A58-E591-4645-A44E-ED160B29EEDC}" destId="{8412C48B-7997-427A-A624-733CDBA5A5AE}" srcOrd="1" destOrd="0" parTransId="{7E1626C7-19EE-49BA-B276-3D4766564E47}" sibTransId="{E48E3645-A17A-4056-A6A5-3F2B01648077}"/>
    <dgm:cxn modelId="{9D1C24C9-1A68-454F-BCEF-F27E6C45BF82}" type="presOf" srcId="{D391FDBE-8F54-4818-9510-1BA06E25CE7A}" destId="{3AF1699A-5EAF-4741-904B-B09AADB8A058}" srcOrd="0" destOrd="0" presId="urn:microsoft.com/office/officeart/2005/8/layout/chevron1"/>
    <dgm:cxn modelId="{C3BBCECA-98C0-414F-BCCB-33E401BE5025}" srcId="{A4D03A58-E591-4645-A44E-ED160B29EEDC}" destId="{D391FDBE-8F54-4818-9510-1BA06E25CE7A}" srcOrd="3" destOrd="0" parTransId="{8D9098FD-BC39-4764-BF41-E3B649865B25}" sibTransId="{DC62BC4E-60D2-4F43-99BE-C7180429AA9E}"/>
    <dgm:cxn modelId="{4A3B44EC-7DC5-48A6-8CE7-C028FB730332}" srcId="{A4D03A58-E591-4645-A44E-ED160B29EEDC}" destId="{5C890379-89B1-41DE-944E-1958B081159E}" srcOrd="0" destOrd="0" parTransId="{3ADD3FA7-42B0-4802-8BE1-AB7570E8192E}" sibTransId="{FEC139B8-E053-4D96-8909-46D2A7E2D83F}"/>
    <dgm:cxn modelId="{6096DFEE-8EAF-448C-A4BF-4C103B0631F6}" srcId="{A4D03A58-E591-4645-A44E-ED160B29EEDC}" destId="{1A26D5A7-125D-4E55-B404-43B981607ABA}" srcOrd="2" destOrd="0" parTransId="{3A2A4611-F8A1-4CBE-877E-715F4CAE7BD2}" sibTransId="{46569241-1141-4084-BCBB-35433AA7AEE4}"/>
    <dgm:cxn modelId="{91C20D6A-2C47-4BE2-9A27-1E03DBF8C1BB}" type="presParOf" srcId="{35420EBB-1222-400C-AB77-60D677D2038B}" destId="{75AF1D8D-A370-4534-9536-C28143A20161}" srcOrd="0" destOrd="0" presId="urn:microsoft.com/office/officeart/2005/8/layout/chevron1"/>
    <dgm:cxn modelId="{61D73341-3030-40CA-8DED-989D1611552E}" type="presParOf" srcId="{35420EBB-1222-400C-AB77-60D677D2038B}" destId="{4666E09B-7A1C-424B-8505-AF32A632A10F}" srcOrd="1" destOrd="0" presId="urn:microsoft.com/office/officeart/2005/8/layout/chevron1"/>
    <dgm:cxn modelId="{9F54AC2D-63F7-4F49-B4C7-F132DF0A4B83}" type="presParOf" srcId="{35420EBB-1222-400C-AB77-60D677D2038B}" destId="{88AD573F-C544-486B-9C18-6F62B4F0B176}" srcOrd="2" destOrd="0" presId="urn:microsoft.com/office/officeart/2005/8/layout/chevron1"/>
    <dgm:cxn modelId="{37D81879-3425-4646-8798-3D3425D4355B}" type="presParOf" srcId="{35420EBB-1222-400C-AB77-60D677D2038B}" destId="{6976811A-E8A1-4855-BD77-CD7DD440E7BA}" srcOrd="3" destOrd="0" presId="urn:microsoft.com/office/officeart/2005/8/layout/chevron1"/>
    <dgm:cxn modelId="{BEFBFBF0-C0EF-4A35-A133-D3DE24CFBC9C}" type="presParOf" srcId="{35420EBB-1222-400C-AB77-60D677D2038B}" destId="{06E993BB-E77E-4DB9-9B07-98667B6C68F6}" srcOrd="4" destOrd="0" presId="urn:microsoft.com/office/officeart/2005/8/layout/chevron1"/>
    <dgm:cxn modelId="{E3BE0362-D100-4718-96B2-DCA51A92D695}" type="presParOf" srcId="{35420EBB-1222-400C-AB77-60D677D2038B}" destId="{C6B67461-FDF7-4C0C-8503-8CD3008C0F1F}" srcOrd="5" destOrd="0" presId="urn:microsoft.com/office/officeart/2005/8/layout/chevron1"/>
    <dgm:cxn modelId="{7285B07E-0EBA-4BF6-BB97-B7BA73B2A527}" type="presParOf" srcId="{35420EBB-1222-400C-AB77-60D677D2038B}" destId="{3AF1699A-5EAF-4741-904B-B09AADB8A058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52078-9BAC-4404-8DA4-CE13AAF29235}">
      <dsp:nvSpPr>
        <dsp:cNvPr id="0" name=""/>
        <dsp:cNvSpPr/>
      </dsp:nvSpPr>
      <dsp:spPr>
        <a:xfrm>
          <a:off x="2876286" y="770"/>
          <a:ext cx="1389754" cy="1389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Definição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problema</a:t>
          </a:r>
        </a:p>
      </dsp:txBody>
      <dsp:txXfrm>
        <a:off x="3079811" y="204295"/>
        <a:ext cx="982704" cy="982704"/>
      </dsp:txXfrm>
    </dsp:sp>
    <dsp:sp modelId="{63640FA3-F49D-4FBE-A13F-09204BE26D71}">
      <dsp:nvSpPr>
        <dsp:cNvPr id="0" name=""/>
        <dsp:cNvSpPr/>
      </dsp:nvSpPr>
      <dsp:spPr>
        <a:xfrm rot="2160000">
          <a:off x="4222215" y="1068498"/>
          <a:ext cx="369847" cy="469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4232810" y="1129697"/>
        <a:ext cx="258893" cy="281426"/>
      </dsp:txXfrm>
    </dsp:sp>
    <dsp:sp modelId="{721251BD-FC0B-4F9A-8A1C-0093E3A97115}">
      <dsp:nvSpPr>
        <dsp:cNvPr id="0" name=""/>
        <dsp:cNvSpPr/>
      </dsp:nvSpPr>
      <dsp:spPr>
        <a:xfrm>
          <a:off x="4565174" y="1227818"/>
          <a:ext cx="1389754" cy="1389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Obtenção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dados</a:t>
          </a:r>
        </a:p>
      </dsp:txBody>
      <dsp:txXfrm>
        <a:off x="4768699" y="1431343"/>
        <a:ext cx="982704" cy="982704"/>
      </dsp:txXfrm>
    </dsp:sp>
    <dsp:sp modelId="{41CE999B-7269-46CE-A84C-DF07C90C9F5F}">
      <dsp:nvSpPr>
        <dsp:cNvPr id="0" name=""/>
        <dsp:cNvSpPr/>
      </dsp:nvSpPr>
      <dsp:spPr>
        <a:xfrm rot="6480000">
          <a:off x="4755813" y="2670923"/>
          <a:ext cx="369847" cy="469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4828433" y="2711969"/>
        <a:ext cx="258893" cy="281426"/>
      </dsp:txXfrm>
    </dsp:sp>
    <dsp:sp modelId="{C4CAE93C-16FA-4D6C-AE12-D76394C16ABF}">
      <dsp:nvSpPr>
        <dsp:cNvPr id="0" name=""/>
        <dsp:cNvSpPr/>
      </dsp:nvSpPr>
      <dsp:spPr>
        <a:xfrm>
          <a:off x="3920076" y="3213224"/>
          <a:ext cx="1389754" cy="1389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Exploração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dados</a:t>
          </a:r>
        </a:p>
      </dsp:txBody>
      <dsp:txXfrm>
        <a:off x="4123601" y="3416749"/>
        <a:ext cx="982704" cy="982704"/>
      </dsp:txXfrm>
    </dsp:sp>
    <dsp:sp modelId="{591F0F2B-99B8-475A-8D2E-CF58590BFB7A}">
      <dsp:nvSpPr>
        <dsp:cNvPr id="0" name=""/>
        <dsp:cNvSpPr/>
      </dsp:nvSpPr>
      <dsp:spPr>
        <a:xfrm rot="10800000">
          <a:off x="3396707" y="3673581"/>
          <a:ext cx="369847" cy="469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3507661" y="3767389"/>
        <a:ext cx="258893" cy="281426"/>
      </dsp:txXfrm>
    </dsp:sp>
    <dsp:sp modelId="{C4B36EFC-5872-41D8-B56C-2C62F95F8BF1}">
      <dsp:nvSpPr>
        <dsp:cNvPr id="0" name=""/>
        <dsp:cNvSpPr/>
      </dsp:nvSpPr>
      <dsp:spPr>
        <a:xfrm>
          <a:off x="1832496" y="3213224"/>
          <a:ext cx="1389754" cy="1389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Modelagem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preditiva</a:t>
          </a:r>
        </a:p>
      </dsp:txBody>
      <dsp:txXfrm>
        <a:off x="2036021" y="3416749"/>
        <a:ext cx="982704" cy="982704"/>
      </dsp:txXfrm>
    </dsp:sp>
    <dsp:sp modelId="{8E815569-120A-4A86-A6F5-2CFB0FB75A61}">
      <dsp:nvSpPr>
        <dsp:cNvPr id="0" name=""/>
        <dsp:cNvSpPr/>
      </dsp:nvSpPr>
      <dsp:spPr>
        <a:xfrm rot="15120000">
          <a:off x="2023136" y="2690833"/>
          <a:ext cx="369847" cy="469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2095756" y="2837403"/>
        <a:ext cx="258893" cy="281426"/>
      </dsp:txXfrm>
    </dsp:sp>
    <dsp:sp modelId="{CA98C238-61DF-4712-8EC1-9232D6672900}">
      <dsp:nvSpPr>
        <dsp:cNvPr id="0" name=""/>
        <dsp:cNvSpPr/>
      </dsp:nvSpPr>
      <dsp:spPr>
        <a:xfrm>
          <a:off x="1187399" y="1227818"/>
          <a:ext cx="1389754" cy="1389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Resultados</a:t>
          </a:r>
        </a:p>
      </dsp:txBody>
      <dsp:txXfrm>
        <a:off x="1390924" y="1431343"/>
        <a:ext cx="982704" cy="982704"/>
      </dsp:txXfrm>
    </dsp:sp>
    <dsp:sp modelId="{D6552725-EB63-4D8B-894C-4BE12A868941}">
      <dsp:nvSpPr>
        <dsp:cNvPr id="0" name=""/>
        <dsp:cNvSpPr/>
      </dsp:nvSpPr>
      <dsp:spPr>
        <a:xfrm rot="19440000">
          <a:off x="2533328" y="1080803"/>
          <a:ext cx="369847" cy="469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543923" y="1207220"/>
        <a:ext cx="258893" cy="281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F1D8D-A370-4534-9536-C28143A20161}">
      <dsp:nvSpPr>
        <dsp:cNvPr id="0" name=""/>
        <dsp:cNvSpPr/>
      </dsp:nvSpPr>
      <dsp:spPr>
        <a:xfrm>
          <a:off x="3817" y="961288"/>
          <a:ext cx="2222152" cy="8888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23/03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segunda</a:t>
          </a:r>
        </a:p>
      </dsp:txBody>
      <dsp:txXfrm>
        <a:off x="448248" y="961288"/>
        <a:ext cx="1333291" cy="888861"/>
      </dsp:txXfrm>
    </dsp:sp>
    <dsp:sp modelId="{88AD573F-C544-486B-9C18-6F62B4F0B176}">
      <dsp:nvSpPr>
        <dsp:cNvPr id="0" name=""/>
        <dsp:cNvSpPr/>
      </dsp:nvSpPr>
      <dsp:spPr>
        <a:xfrm>
          <a:off x="2003754" y="961288"/>
          <a:ext cx="2222152" cy="8888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24/03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terça</a:t>
          </a:r>
        </a:p>
      </dsp:txBody>
      <dsp:txXfrm>
        <a:off x="2448185" y="961288"/>
        <a:ext cx="1333291" cy="888861"/>
      </dsp:txXfrm>
    </dsp:sp>
    <dsp:sp modelId="{06E993BB-E77E-4DB9-9B07-98667B6C68F6}">
      <dsp:nvSpPr>
        <dsp:cNvPr id="0" name=""/>
        <dsp:cNvSpPr/>
      </dsp:nvSpPr>
      <dsp:spPr>
        <a:xfrm>
          <a:off x="4003692" y="961288"/>
          <a:ext cx="2222152" cy="8888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25/03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quarta</a:t>
          </a:r>
        </a:p>
      </dsp:txBody>
      <dsp:txXfrm>
        <a:off x="4448123" y="961288"/>
        <a:ext cx="1333291" cy="888861"/>
      </dsp:txXfrm>
    </dsp:sp>
    <dsp:sp modelId="{3AF1699A-5EAF-4741-904B-B09AADB8A058}">
      <dsp:nvSpPr>
        <dsp:cNvPr id="0" name=""/>
        <dsp:cNvSpPr/>
      </dsp:nvSpPr>
      <dsp:spPr>
        <a:xfrm>
          <a:off x="6003629" y="961288"/>
          <a:ext cx="2222152" cy="8888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26/03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quinta</a:t>
          </a:r>
        </a:p>
      </dsp:txBody>
      <dsp:txXfrm>
        <a:off x="6448060" y="961288"/>
        <a:ext cx="1333291" cy="88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af9329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af93291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af93291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af93291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af93291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af93291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8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af93291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af93291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af9329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af9329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af93291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af93291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af93291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af93291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af9329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af93291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af93291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af93291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af93291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af93291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af93291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af93291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094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af93291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af93291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jpg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ris-ds-202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diagramData" Target="../diagrams/data1.xml"/><Relationship Id="rId16" Type="http://schemas.openxmlformats.org/officeDocument/2006/relationships/image" Target="../media/image3.svg"/><Relationship Id="rId20" Type="http://schemas.openxmlformats.org/officeDocument/2006/relationships/image" Target="../media/image24.sv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7.png"/><Relationship Id="rId24" Type="http://schemas.openxmlformats.org/officeDocument/2006/relationships/image" Target="../media/image28.svg"/><Relationship Id="rId32" Type="http://schemas.openxmlformats.org/officeDocument/2006/relationships/image" Target="../media/image5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10" Type="http://schemas.openxmlformats.org/officeDocument/2006/relationships/image" Target="../media/image16.svg"/><Relationship Id="rId19" Type="http://schemas.openxmlformats.org/officeDocument/2006/relationships/image" Target="../media/image23.png"/><Relationship Id="rId31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6.jpg"/><Relationship Id="rId27" Type="http://schemas.openxmlformats.org/officeDocument/2006/relationships/image" Target="../media/image31.png"/><Relationship Id="rId30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6.jp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jp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C8E54-2F5E-4445-9513-34A4A401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Uma imagem contendo pessoa, homem, em pé, mulher&#10;&#10;Descrição gerada automaticamente">
            <a:extLst>
              <a:ext uri="{FF2B5EF4-FFF2-40B4-BE49-F238E27FC236}">
                <a16:creationId xmlns:a16="http://schemas.microsoft.com/office/drawing/2014/main" id="{F3D232F8-154F-48C4-8848-1197ADC2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04" y="0"/>
            <a:ext cx="9170904" cy="595042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560020D-EF3F-4A8C-B83F-BE052834D551}"/>
              </a:ext>
            </a:extLst>
          </p:cNvPr>
          <p:cNvSpPr/>
          <p:nvPr/>
        </p:nvSpPr>
        <p:spPr>
          <a:xfrm>
            <a:off x="758411" y="21974"/>
            <a:ext cx="383310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FIA</a:t>
            </a:r>
          </a:p>
          <a:p>
            <a:pPr algn="ctr"/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Finanças</a:t>
            </a:r>
          </a:p>
          <a:p>
            <a:pPr algn="ctr"/>
            <a:r>
              <a:rPr lang="pt-B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Inteligentes</a:t>
            </a:r>
          </a:p>
          <a:p>
            <a:pPr algn="ctr"/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Automatizadas</a:t>
            </a:r>
            <a:endParaRPr lang="pt-B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Gráfico 9" descr="Robô">
            <a:extLst>
              <a:ext uri="{FF2B5EF4-FFF2-40B4-BE49-F238E27FC236}">
                <a16:creationId xmlns:a16="http://schemas.microsoft.com/office/drawing/2014/main" id="{60C0DFA4-4A4F-46E5-A8CF-A6802800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895129">
            <a:off x="72652" y="2724702"/>
            <a:ext cx="1747538" cy="1747538"/>
          </a:xfrm>
          <a:prstGeom prst="rect">
            <a:avLst/>
          </a:prstGeom>
        </p:spPr>
      </p:pic>
      <p:pic>
        <p:nvPicPr>
          <p:cNvPr id="16" name="Gráfico 15" descr="Cabeça com engrenagens">
            <a:extLst>
              <a:ext uri="{FF2B5EF4-FFF2-40B4-BE49-F238E27FC236}">
                <a16:creationId xmlns:a16="http://schemas.microsoft.com/office/drawing/2014/main" id="{74B1D257-8EBA-4A92-8876-74DBB88BD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699" y="288020"/>
            <a:ext cx="914400" cy="914400"/>
          </a:xfrm>
          <a:prstGeom prst="rect">
            <a:avLst/>
          </a:prstGeom>
        </p:spPr>
      </p:pic>
      <p:pic>
        <p:nvPicPr>
          <p:cNvPr id="24" name="Gráfico 23" descr="Tendência ascendente">
            <a:extLst>
              <a:ext uri="{FF2B5EF4-FFF2-40B4-BE49-F238E27FC236}">
                <a16:creationId xmlns:a16="http://schemas.microsoft.com/office/drawing/2014/main" id="{B967B303-F970-4996-9871-9A05B59BFD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9492" y="3230898"/>
            <a:ext cx="914400" cy="914400"/>
          </a:xfrm>
          <a:prstGeom prst="rect">
            <a:avLst/>
          </a:prstGeom>
        </p:spPr>
      </p:pic>
      <p:pic>
        <p:nvPicPr>
          <p:cNvPr id="26" name="Gráfico 25" descr="Tendência descendente">
            <a:extLst>
              <a:ext uri="{FF2B5EF4-FFF2-40B4-BE49-F238E27FC236}">
                <a16:creationId xmlns:a16="http://schemas.microsoft.com/office/drawing/2014/main" id="{3732EFEA-25FE-4D9F-83B0-6F53B78852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2977" y="38302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0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490250" y="-477902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Modelos preditivos</a:t>
            </a:r>
            <a:endParaRPr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Comic Sans MS" panose="030F0702030302020204" pitchFamily="66" charset="0"/>
              </a:rPr>
              <a:t>Utilizar os dados e os insights (ideias) coletados para aplicar em modelos de aprendizado de máquina.</a:t>
            </a: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9E324F-396F-40BE-A0D7-56D5CA71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30" y="3391708"/>
            <a:ext cx="2547866" cy="14268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44D82E-12EC-4668-8700-76723B7E1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831" y="2442949"/>
            <a:ext cx="2798593" cy="29735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 descr="Uma imagem contendo mapa&#10;&#10;Descrição gerada automaticamente">
            <a:extLst>
              <a:ext uri="{FF2B5EF4-FFF2-40B4-BE49-F238E27FC236}">
                <a16:creationId xmlns:a16="http://schemas.microsoft.com/office/drawing/2014/main" id="{EDC94784-22F2-4BE8-AA72-4E52CDB87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8" y="3295392"/>
            <a:ext cx="2310135" cy="1848108"/>
          </a:xfrm>
          <a:prstGeom prst="rect">
            <a:avLst/>
          </a:prstGeom>
        </p:spPr>
      </p:pic>
      <p:pic>
        <p:nvPicPr>
          <p:cNvPr id="11" name="Imagem 10" descr="Uma imagem contendo brinquedo, lego, tecido&#10;&#10;Descrição gerada automaticamente">
            <a:extLst>
              <a:ext uri="{FF2B5EF4-FFF2-40B4-BE49-F238E27FC236}">
                <a16:creationId xmlns:a16="http://schemas.microsoft.com/office/drawing/2014/main" id="{0DADC08F-EC31-45AA-A8DA-3E86F24CD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982" y="3295392"/>
            <a:ext cx="2278170" cy="15694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90250" y="-559790"/>
            <a:ext cx="679765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Analisar resultados</a:t>
            </a:r>
            <a:endParaRPr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Comic Sans MS" panose="030F0702030302020204" pitchFamily="66" charset="0"/>
              </a:rPr>
              <a:t>Compartilhar os resultados de cada etapa e sugerir melhorias.</a:t>
            </a: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15726DA-DA7D-4B52-B3B5-43C2079E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85" y="2800267"/>
            <a:ext cx="4882629" cy="21112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90250" y="-505201"/>
            <a:ext cx="679765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Aplicação real</a:t>
            </a:r>
            <a:endParaRPr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Comic Sans MS" panose="030F0702030302020204" pitchFamily="66" charset="0"/>
              </a:rPr>
              <a:t>Tomar decisão de compra/venda de ações e escolher quais melhores empresas para operar.</a:t>
            </a: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9A2F9C72-90E9-4AA9-ACB9-11B587EE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79" y="2934268"/>
            <a:ext cx="2849642" cy="2137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51CA06-B741-4F60-B9FA-554C11E2F3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427"/>
          <a:stretch/>
        </p:blipFill>
        <p:spPr>
          <a:xfrm>
            <a:off x="4215484" y="2988860"/>
            <a:ext cx="3546265" cy="2006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886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929600" cy="41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Habilidades recomendadas para participar do projeto</a:t>
            </a:r>
            <a:br>
              <a:rPr lang="pt-BR" sz="36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</a:br>
            <a:r>
              <a:rPr lang="pt-BR" sz="36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mas </a:t>
            </a:r>
            <a:r>
              <a:rPr lang="pt-BR" sz="3600" b="1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não obrigatórias</a:t>
            </a:r>
            <a:endParaRPr sz="3600" b="1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3" name="Google Shape;103;p22"/>
          <p:cNvCxnSpPr/>
          <p:nvPr/>
        </p:nvCxnSpPr>
        <p:spPr>
          <a:xfrm>
            <a:off x="5730525" y="369525"/>
            <a:ext cx="55800" cy="43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22"/>
          <p:cNvSpPr txBox="1"/>
          <p:nvPr/>
        </p:nvSpPr>
        <p:spPr>
          <a:xfrm>
            <a:off x="6121875" y="370351"/>
            <a:ext cx="2654624" cy="3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pt-BR" sz="24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Prática com </a:t>
            </a:r>
            <a:r>
              <a:rPr lang="pt-BR" sz="2400" b="1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linguagem</a:t>
            </a:r>
            <a:r>
              <a:rPr lang="pt-BR" sz="24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 </a:t>
            </a:r>
            <a:r>
              <a:rPr lang="pt-BR" sz="2400" b="1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Python</a:t>
            </a:r>
            <a:r>
              <a:rPr lang="pt-BR" sz="24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 ou </a:t>
            </a:r>
            <a:r>
              <a:rPr lang="pt-BR" sz="2400" b="1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R</a:t>
            </a:r>
            <a:endParaRPr sz="2400" b="1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pt-BR" sz="24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Conhecimento de </a:t>
            </a:r>
            <a:r>
              <a:rPr lang="pt-BR" sz="2400" b="1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mercado financeiro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endParaRPr lang="pt-BR" sz="2400" b="1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pt-BR" sz="24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Contato com a plataforma </a:t>
            </a:r>
            <a:r>
              <a:rPr lang="pt-BR" sz="2400" b="1" dirty="0" err="1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Jupyter</a:t>
            </a:r>
            <a:r>
              <a:rPr lang="pt-BR" sz="2400" b="1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 Notebook </a:t>
            </a:r>
            <a:endParaRPr sz="2400" b="1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929600" cy="41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O que eu faço caso não tenha essas habilidades ainda?</a:t>
            </a:r>
            <a:endParaRPr sz="3600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0" name="Google Shape;110;p23"/>
          <p:cNvCxnSpPr/>
          <p:nvPr/>
        </p:nvCxnSpPr>
        <p:spPr>
          <a:xfrm>
            <a:off x="5730525" y="369525"/>
            <a:ext cx="55800" cy="43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/>
          <p:nvPr/>
        </p:nvSpPr>
        <p:spPr>
          <a:xfrm>
            <a:off x="6121875" y="555600"/>
            <a:ext cx="2809500" cy="3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pt-BR" sz="2400" dirty="0" err="1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Datacamp</a:t>
            </a:r>
            <a:endParaRPr lang="pt-BR" sz="2400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pt-BR" sz="2400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pt-BR" sz="24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 Youtube</a:t>
            </a:r>
            <a:endParaRPr sz="2400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pt-BR" sz="24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Tire todas suas dúvidas no grupo da </a:t>
            </a:r>
            <a:r>
              <a:rPr lang="pt-BR" sz="2400" b="1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Iris</a:t>
            </a:r>
            <a:r>
              <a:rPr lang="pt-BR" sz="24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 ou me mande uma mensagem!</a:t>
            </a:r>
            <a:endParaRPr sz="2400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90249" y="231782"/>
            <a:ext cx="8271613" cy="4693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Links importantes</a:t>
            </a:r>
            <a:endParaRPr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pt-BR" sz="2400" b="1" dirty="0"/>
              <a:t>Google drive</a:t>
            </a:r>
            <a:r>
              <a:rPr lang="pt-BR" sz="2400" dirty="0"/>
              <a:t> com o projeto:</a:t>
            </a:r>
            <a:br>
              <a:rPr lang="pt-BR" sz="2400" dirty="0"/>
            </a:br>
            <a:r>
              <a:rPr lang="pt-BR" sz="1600" dirty="0">
                <a:solidFill>
                  <a:srgbClr val="002060"/>
                </a:solidFill>
              </a:rPr>
              <a:t>https://drive.google.com/open?id=1jAsQQUmiDmH5E1TcPS-y6n7KrDckqiFz</a:t>
            </a:r>
            <a:br>
              <a:rPr lang="pt-BR" sz="2400" dirty="0"/>
            </a:br>
            <a:br>
              <a:rPr lang="pt-BR" sz="2400" dirty="0"/>
            </a:br>
            <a:r>
              <a:rPr lang="pt-BR" sz="1800" dirty="0"/>
              <a:t>obs1: existe um arquivo contendo todos códigos, é necessário separá-lo.</a:t>
            </a:r>
            <a:br>
              <a:rPr lang="pt-BR" sz="2400" dirty="0"/>
            </a:br>
            <a:endParaRPr sz="2400" dirty="0"/>
          </a:p>
          <a:p>
            <a:pPr lvl="0"/>
            <a:r>
              <a:rPr lang="pt-BR" sz="2400" b="1" dirty="0" err="1"/>
              <a:t>Datacamp</a:t>
            </a:r>
            <a:r>
              <a:rPr lang="pt-BR" sz="2400" b="1" dirty="0"/>
              <a:t> </a:t>
            </a:r>
            <a:r>
              <a:rPr lang="pt-BR" sz="2400" dirty="0"/>
              <a:t>para 2 meses gratuitos: </a:t>
            </a:r>
            <a:br>
              <a:rPr lang="pt-BR" sz="2400" dirty="0"/>
            </a:br>
            <a:r>
              <a:rPr lang="pt-BR" sz="1200" dirty="0">
                <a:solidFill>
                  <a:srgbClr val="002060"/>
                </a:solidFill>
              </a:rPr>
              <a:t>https://my.visualstudio.com/benefits?fbclid=IwAR0Lkfqj6m9lFPUum7rZstNfE78r_kjPG_hyh9XhdY75ffSSnhhsP075DR4</a:t>
            </a:r>
            <a:br>
              <a:rPr lang="pt-BR" sz="2400" dirty="0"/>
            </a:br>
            <a:br>
              <a:rPr lang="pt-BR" sz="2400" dirty="0"/>
            </a:br>
            <a:r>
              <a:rPr lang="pt-BR" sz="1800" dirty="0"/>
              <a:t>obs2: não desbloquear antes de iniciarmos o projeto.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1100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166144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Entre em contato!</a:t>
            </a:r>
            <a:endParaRPr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pt-BR" sz="2400" dirty="0"/>
              <a:t>Nome: Carlos Augusto Jardim Chiarelli  ( ͡° ͜ʖ ͡°)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Grupo da Iris: </a:t>
            </a:r>
            <a:r>
              <a:rPr lang="pt-BR" sz="2400" u="sng" dirty="0">
                <a:solidFill>
                  <a:schemeClr val="hlink"/>
                </a:solidFill>
                <a:hlinkClick r:id="rId3"/>
              </a:rPr>
              <a:t>bit.ly/iris-ds-2020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Meu e-mail: </a:t>
            </a:r>
            <a:r>
              <a:rPr lang="pt-BR" sz="2400" u="sng" dirty="0">
                <a:solidFill>
                  <a:schemeClr val="hlink"/>
                </a:solidFill>
              </a:rPr>
              <a:t>ca.chiarelli.97@gmail.com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Celular: 16991109742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CC8ED-7AE2-4BD5-8D03-68EA72F1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Homem segurando computador&#10;&#10;Descrição gerada automaticamente">
            <a:extLst>
              <a:ext uri="{FF2B5EF4-FFF2-40B4-BE49-F238E27FC236}">
                <a16:creationId xmlns:a16="http://schemas.microsoft.com/office/drawing/2014/main" id="{2E634029-197C-4DB9-B1FC-1AE35F208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5" b="41376"/>
          <a:stretch/>
        </p:blipFill>
        <p:spPr>
          <a:xfrm>
            <a:off x="-136186" y="1903228"/>
            <a:ext cx="4695344" cy="3253567"/>
          </a:xfrm>
          <a:prstGeom prst="rect">
            <a:avLst/>
          </a:prstGeom>
        </p:spPr>
      </p:pic>
      <p:pic>
        <p:nvPicPr>
          <p:cNvPr id="5" name="Imagem 4" descr="Homem segurando computador&#10;&#10;Descrição gerada automaticamente">
            <a:extLst>
              <a:ext uri="{FF2B5EF4-FFF2-40B4-BE49-F238E27FC236}">
                <a16:creationId xmlns:a16="http://schemas.microsoft.com/office/drawing/2014/main" id="{BD5585F0-FA6B-48DF-891A-68CE748D8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5" b="41376"/>
          <a:stretch/>
        </p:blipFill>
        <p:spPr>
          <a:xfrm flipH="1">
            <a:off x="4559157" y="1906802"/>
            <a:ext cx="4694400" cy="3252912"/>
          </a:xfrm>
          <a:prstGeom prst="rect">
            <a:avLst/>
          </a:prstGeom>
        </p:spPr>
      </p:pic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209218BC-3E10-47D7-84D0-140ADBADBBF4}"/>
              </a:ext>
            </a:extLst>
          </p:cNvPr>
          <p:cNvSpPr txBox="1">
            <a:spLocks/>
          </p:cNvSpPr>
          <p:nvPr/>
        </p:nvSpPr>
        <p:spPr>
          <a:xfrm>
            <a:off x="-575225" y="106325"/>
            <a:ext cx="8520600" cy="146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Apresentação no Youtube:</a:t>
            </a:r>
          </a:p>
          <a:p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www.youtube.com</a:t>
            </a:r>
          </a:p>
        </p:txBody>
      </p:sp>
    </p:spTree>
    <p:extLst>
      <p:ext uri="{BB962C8B-B14F-4D97-AF65-F5344CB8AC3E}">
        <p14:creationId xmlns:p14="http://schemas.microsoft.com/office/powerpoint/2010/main" val="353670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O que vamos ver no projeto?</a:t>
            </a:r>
            <a:endParaRPr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846452F-7D7F-4FFD-9B0F-5D72C1E7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66" y="3016734"/>
            <a:ext cx="4050983" cy="2126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Processo completo de </a:t>
            </a:r>
            <a:r>
              <a:rPr lang="pt-BR" sz="3200" b="1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análise de dados </a:t>
            </a:r>
            <a:r>
              <a:rPr lang="pt-BR" sz="3200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e como interagir com a </a:t>
            </a:r>
            <a:r>
              <a:rPr lang="pt-BR" sz="3200" b="1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bolsa de valores (ações) </a:t>
            </a:r>
            <a:endParaRPr sz="3200" b="1"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30CF28FE-D284-4255-AD12-DC27C117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13" y="2865416"/>
            <a:ext cx="2823519" cy="2448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D48F-E0B7-457D-9275-AF539544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9E1FCAD-7B25-4F5F-AF42-7228557A7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164313"/>
              </p:ext>
            </p:extLst>
          </p:nvPr>
        </p:nvGraphicFramePr>
        <p:xfrm>
          <a:off x="2370161" y="136478"/>
          <a:ext cx="7142328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0FBC075-F334-4983-AC6E-4C1685446CA2}"/>
              </a:ext>
            </a:extLst>
          </p:cNvPr>
          <p:cNvGrpSpPr/>
          <p:nvPr/>
        </p:nvGrpSpPr>
        <p:grpSpPr>
          <a:xfrm rot="12935834">
            <a:off x="2185129" y="1930164"/>
            <a:ext cx="1134336" cy="441370"/>
            <a:chOff x="2533328" y="1080803"/>
            <a:chExt cx="369847" cy="469042"/>
          </a:xfrm>
        </p:grpSpPr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E09DDB46-A7D8-4F84-ADF6-64E70B5A4651}"/>
                </a:ext>
              </a:extLst>
            </p:cNvPr>
            <p:cNvSpPr/>
            <p:nvPr/>
          </p:nvSpPr>
          <p:spPr>
            <a:xfrm rot="19440000">
              <a:off x="2533328" y="1080803"/>
              <a:ext cx="369847" cy="4690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eta: para a Direita 4">
              <a:extLst>
                <a:ext uri="{FF2B5EF4-FFF2-40B4-BE49-F238E27FC236}">
                  <a16:creationId xmlns:a16="http://schemas.microsoft.com/office/drawing/2014/main" id="{A1A90A73-23DA-45C0-B60A-281CC549FF77}"/>
                </a:ext>
              </a:extLst>
            </p:cNvPr>
            <p:cNvSpPr txBox="1"/>
            <p:nvPr/>
          </p:nvSpPr>
          <p:spPr>
            <a:xfrm rot="19440000">
              <a:off x="2543923" y="1207220"/>
              <a:ext cx="258893" cy="281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1100" kern="120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E66C085-F9FE-435A-815A-97BD09134AF6}"/>
              </a:ext>
            </a:extLst>
          </p:cNvPr>
          <p:cNvGrpSpPr/>
          <p:nvPr/>
        </p:nvGrpSpPr>
        <p:grpSpPr>
          <a:xfrm>
            <a:off x="552769" y="1511147"/>
            <a:ext cx="1389754" cy="1389754"/>
            <a:chOff x="1187399" y="1227818"/>
            <a:chExt cx="1389754" cy="1389754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8762A2C-E694-4E9C-982A-E8BDFD37BAEE}"/>
                </a:ext>
              </a:extLst>
            </p:cNvPr>
            <p:cNvSpPr/>
            <p:nvPr/>
          </p:nvSpPr>
          <p:spPr>
            <a:xfrm>
              <a:off x="1187399" y="1227818"/>
              <a:ext cx="1389754" cy="138975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ipse 4">
              <a:extLst>
                <a:ext uri="{FF2B5EF4-FFF2-40B4-BE49-F238E27FC236}">
                  <a16:creationId xmlns:a16="http://schemas.microsoft.com/office/drawing/2014/main" id="{52657A27-0CFC-4710-A621-EA882D0F83AF}"/>
                </a:ext>
              </a:extLst>
            </p:cNvPr>
            <p:cNvSpPr txBox="1"/>
            <p:nvPr/>
          </p:nvSpPr>
          <p:spPr>
            <a:xfrm>
              <a:off x="1390924" y="1431343"/>
              <a:ext cx="982704" cy="9827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 dirty="0"/>
                <a:t>Aplicação 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kern="1200" dirty="0"/>
                <a:t>no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 dirty="0"/>
                <a:t>mundo real</a:t>
              </a:r>
            </a:p>
          </p:txBody>
        </p:sp>
      </p:grpSp>
      <p:pic>
        <p:nvPicPr>
          <p:cNvPr id="14" name="Gráfico 13" descr="Ponto de interrogação">
            <a:extLst>
              <a:ext uri="{FF2B5EF4-FFF2-40B4-BE49-F238E27FC236}">
                <a16:creationId xmlns:a16="http://schemas.microsoft.com/office/drawing/2014/main" id="{D8238E80-9AEF-4A27-B414-0835B56B1C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71905" flipH="1">
            <a:off x="6561849" y="315050"/>
            <a:ext cx="383480" cy="383480"/>
          </a:xfrm>
          <a:prstGeom prst="rect">
            <a:avLst/>
          </a:prstGeom>
        </p:spPr>
      </p:pic>
      <p:pic>
        <p:nvPicPr>
          <p:cNvPr id="15" name="Gráfico 14" descr="Ponto de interrogação">
            <a:extLst>
              <a:ext uri="{FF2B5EF4-FFF2-40B4-BE49-F238E27FC236}">
                <a16:creationId xmlns:a16="http://schemas.microsoft.com/office/drawing/2014/main" id="{00CC9339-8657-40FD-B972-1C64582DF6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24127">
            <a:off x="5100343" y="134077"/>
            <a:ext cx="335618" cy="335618"/>
          </a:xfrm>
          <a:prstGeom prst="rect">
            <a:avLst/>
          </a:prstGeom>
        </p:spPr>
      </p:pic>
      <p:pic>
        <p:nvPicPr>
          <p:cNvPr id="17" name="Gráfico 16" descr="Banco de dados">
            <a:extLst>
              <a:ext uri="{FF2B5EF4-FFF2-40B4-BE49-F238E27FC236}">
                <a16:creationId xmlns:a16="http://schemas.microsoft.com/office/drawing/2014/main" id="{E014949C-642E-4B18-889D-5763569779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9235" y="2310285"/>
            <a:ext cx="373437" cy="373437"/>
          </a:xfrm>
          <a:prstGeom prst="rect">
            <a:avLst/>
          </a:prstGeom>
        </p:spPr>
      </p:pic>
      <p:pic>
        <p:nvPicPr>
          <p:cNvPr id="19" name="Gráfico 18" descr="Documento">
            <a:extLst>
              <a:ext uri="{FF2B5EF4-FFF2-40B4-BE49-F238E27FC236}">
                <a16:creationId xmlns:a16="http://schemas.microsoft.com/office/drawing/2014/main" id="{7F873C69-BC50-4238-816E-945B19E944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09826" y="1473016"/>
            <a:ext cx="373437" cy="373437"/>
          </a:xfrm>
          <a:prstGeom prst="rect">
            <a:avLst/>
          </a:prstGeom>
        </p:spPr>
      </p:pic>
      <p:pic>
        <p:nvPicPr>
          <p:cNvPr id="21" name="Gráfico 20" descr="Baixar da nuvem">
            <a:extLst>
              <a:ext uri="{FF2B5EF4-FFF2-40B4-BE49-F238E27FC236}">
                <a16:creationId xmlns:a16="http://schemas.microsoft.com/office/drawing/2014/main" id="{6F83F704-F09B-427A-8638-C55429DAC9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19982" y="1906283"/>
            <a:ext cx="373437" cy="373437"/>
          </a:xfrm>
          <a:prstGeom prst="rect">
            <a:avLst/>
          </a:prstGeom>
        </p:spPr>
      </p:pic>
      <p:pic>
        <p:nvPicPr>
          <p:cNvPr id="35" name="Gráfico 34" descr="Robô">
            <a:extLst>
              <a:ext uri="{FF2B5EF4-FFF2-40B4-BE49-F238E27FC236}">
                <a16:creationId xmlns:a16="http://schemas.microsoft.com/office/drawing/2014/main" id="{F7188EC4-BE56-43A5-A6BE-47C303B373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177401">
            <a:off x="3636936" y="3417101"/>
            <a:ext cx="628371" cy="628371"/>
          </a:xfrm>
          <a:prstGeom prst="rect">
            <a:avLst/>
          </a:prstGeom>
        </p:spPr>
      </p:pic>
      <p:pic>
        <p:nvPicPr>
          <p:cNvPr id="37" name="Gráfico 36" descr="Alvo">
            <a:extLst>
              <a:ext uri="{FF2B5EF4-FFF2-40B4-BE49-F238E27FC236}">
                <a16:creationId xmlns:a16="http://schemas.microsoft.com/office/drawing/2014/main" id="{633077CE-CD4F-4F6B-BC36-FAA19A311F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71433" y="1009843"/>
            <a:ext cx="556472" cy="556472"/>
          </a:xfrm>
          <a:prstGeom prst="rect">
            <a:avLst/>
          </a:prstGeom>
        </p:spPr>
      </p:pic>
      <p:pic>
        <p:nvPicPr>
          <p:cNvPr id="39" name="Gráfico 38" descr="Alvo">
            <a:extLst>
              <a:ext uri="{FF2B5EF4-FFF2-40B4-BE49-F238E27FC236}">
                <a16:creationId xmlns:a16="http://schemas.microsoft.com/office/drawing/2014/main" id="{AD149D90-5751-4F29-A7A0-5A5CD620CE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80186" y="756645"/>
            <a:ext cx="513448" cy="513448"/>
          </a:xfrm>
          <a:prstGeom prst="rect">
            <a:avLst/>
          </a:prstGeom>
        </p:spPr>
      </p:pic>
      <p:pic>
        <p:nvPicPr>
          <p:cNvPr id="43" name="Imagem 42" descr="Uma imagem contendo desenho&#10;&#10;Descrição gerada automaticamente">
            <a:extLst>
              <a:ext uri="{FF2B5EF4-FFF2-40B4-BE49-F238E27FC236}">
                <a16:creationId xmlns:a16="http://schemas.microsoft.com/office/drawing/2014/main" id="{C6C1AAA2-E0D2-4733-A7DB-6EF86BFDCF9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5509" y="930999"/>
            <a:ext cx="1083489" cy="485928"/>
          </a:xfrm>
          <a:prstGeom prst="rect">
            <a:avLst/>
          </a:prstGeom>
        </p:spPr>
      </p:pic>
      <p:pic>
        <p:nvPicPr>
          <p:cNvPr id="45" name="Imagem 44" descr="Homem de terno azul&#10;&#10;Descrição gerada automaticamente">
            <a:extLst>
              <a:ext uri="{FF2B5EF4-FFF2-40B4-BE49-F238E27FC236}">
                <a16:creationId xmlns:a16="http://schemas.microsoft.com/office/drawing/2014/main" id="{D34E9B24-1890-4155-AE09-FB72B43DC5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145353" y="3149594"/>
            <a:ext cx="1639168" cy="213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2D69CB38-6607-4646-842F-B5705082B0F6}"/>
              </a:ext>
            </a:extLst>
          </p:cNvPr>
          <p:cNvSpPr/>
          <p:nvPr/>
        </p:nvSpPr>
        <p:spPr>
          <a:xfrm>
            <a:off x="4789947" y="2209281"/>
            <a:ext cx="222860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2000" b="1" dirty="0">
                <a:ln/>
                <a:solidFill>
                  <a:schemeClr val="accent3"/>
                </a:solidFill>
                <a:latin typeface="Comic Sans MS" panose="030F0702030302020204" pitchFamily="66" charset="0"/>
              </a:rPr>
              <a:t>CIÊNCIA</a:t>
            </a:r>
          </a:p>
          <a:p>
            <a:pPr algn="ctr"/>
            <a:r>
              <a:rPr lang="pt-BR" sz="2000" b="1" dirty="0">
                <a:ln/>
                <a:solidFill>
                  <a:schemeClr val="accent3"/>
                </a:solidFill>
                <a:latin typeface="Comic Sans MS" panose="030F0702030302020204" pitchFamily="66" charset="0"/>
              </a:rPr>
              <a:t> DE </a:t>
            </a:r>
          </a:p>
          <a:p>
            <a:pPr algn="ctr"/>
            <a:r>
              <a:rPr lang="pt-BR" sz="2000" b="1" dirty="0">
                <a:ln/>
                <a:solidFill>
                  <a:schemeClr val="accent3"/>
                </a:solidFill>
                <a:latin typeface="Comic Sans MS" panose="030F0702030302020204" pitchFamily="66" charset="0"/>
              </a:rPr>
              <a:t>DADOS</a:t>
            </a:r>
          </a:p>
        </p:txBody>
      </p:sp>
      <p:pic>
        <p:nvPicPr>
          <p:cNvPr id="49" name="Gráfico 48" descr="Gráfico de pizza">
            <a:extLst>
              <a:ext uri="{FF2B5EF4-FFF2-40B4-BE49-F238E27FC236}">
                <a16:creationId xmlns:a16="http://schemas.microsoft.com/office/drawing/2014/main" id="{17529A6E-E31C-419F-A3BB-8E1EE05863B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99436" y="4470344"/>
            <a:ext cx="397714" cy="397714"/>
          </a:xfrm>
          <a:prstGeom prst="rect">
            <a:avLst/>
          </a:prstGeom>
        </p:spPr>
      </p:pic>
      <p:pic>
        <p:nvPicPr>
          <p:cNvPr id="50" name="Gráfico 49" descr="Estatísticas">
            <a:extLst>
              <a:ext uri="{FF2B5EF4-FFF2-40B4-BE49-F238E27FC236}">
                <a16:creationId xmlns:a16="http://schemas.microsoft.com/office/drawing/2014/main" id="{9E42DEB9-AFF0-4072-9F78-3BFB968ACC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798293" y="3953340"/>
            <a:ext cx="397714" cy="397714"/>
          </a:xfrm>
          <a:prstGeom prst="rect">
            <a:avLst/>
          </a:prstGeom>
        </p:spPr>
      </p:pic>
      <p:pic>
        <p:nvPicPr>
          <p:cNvPr id="51" name="Gráfico 50" descr="Gráfico de barras DPE">
            <a:extLst>
              <a:ext uri="{FF2B5EF4-FFF2-40B4-BE49-F238E27FC236}">
                <a16:creationId xmlns:a16="http://schemas.microsoft.com/office/drawing/2014/main" id="{437FB4C7-7BE3-46E6-9297-9FED86AB051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090224" y="4316066"/>
            <a:ext cx="397714" cy="397714"/>
          </a:xfrm>
          <a:prstGeom prst="rect">
            <a:avLst/>
          </a:prstGeom>
        </p:spPr>
      </p:pic>
      <p:pic>
        <p:nvPicPr>
          <p:cNvPr id="53" name="Gráfico 52" descr="Engrenagens">
            <a:extLst>
              <a:ext uri="{FF2B5EF4-FFF2-40B4-BE49-F238E27FC236}">
                <a16:creationId xmlns:a16="http://schemas.microsoft.com/office/drawing/2014/main" id="{53809E73-5C92-44E6-BAC0-83CD8407CCB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>
            <a:off x="3900424" y="4414927"/>
            <a:ext cx="537097" cy="537097"/>
          </a:xfrm>
          <a:prstGeom prst="rect">
            <a:avLst/>
          </a:prstGeom>
        </p:spPr>
      </p:pic>
      <p:pic>
        <p:nvPicPr>
          <p:cNvPr id="55" name="Gráfico 54" descr="Cabeça com engrenagens">
            <a:extLst>
              <a:ext uri="{FF2B5EF4-FFF2-40B4-BE49-F238E27FC236}">
                <a16:creationId xmlns:a16="http://schemas.microsoft.com/office/drawing/2014/main" id="{EE5541B7-70B9-4BFD-9890-CBDA29B474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42018" y="4078278"/>
            <a:ext cx="529699" cy="5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8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O que eu quero prever?</a:t>
            </a:r>
            <a:endParaRPr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Comic Sans MS" panose="030F0702030302020204" pitchFamily="66" charset="0"/>
              </a:rPr>
              <a:t>Saber qual o preço da ação amanhã no final do dia a partir dos dados do passado.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28FA7D5-3006-4E96-880A-2373DD16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4393"/>
            <a:ext cx="1241948" cy="12419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95C3E1-39B7-4807-B257-2A977DC2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60" y="3084393"/>
            <a:ext cx="1241948" cy="124194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C7DE8D1-2FA4-41F6-BF13-172720E8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32" y="3084393"/>
            <a:ext cx="1241948" cy="124194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DE59816-ABA0-4DDA-9A1B-2012F97E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604" y="3084393"/>
            <a:ext cx="1241948" cy="124194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E05CA32-6161-42CF-8D11-747584CFA935}"/>
              </a:ext>
            </a:extLst>
          </p:cNvPr>
          <p:cNvCxnSpPr/>
          <p:nvPr/>
        </p:nvCxnSpPr>
        <p:spPr>
          <a:xfrm>
            <a:off x="2076735" y="191069"/>
            <a:ext cx="0" cy="4804012"/>
          </a:xfrm>
          <a:prstGeom prst="line">
            <a:avLst/>
          </a:prstGeom>
          <a:ln w="3175" cap="flat" cmpd="sng" algn="ctr">
            <a:solidFill>
              <a:schemeClr val="dk1">
                <a:alpha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A8F9DA4-4951-449D-8229-E3C1EF2537D6}"/>
              </a:ext>
            </a:extLst>
          </p:cNvPr>
          <p:cNvCxnSpPr/>
          <p:nvPr/>
        </p:nvCxnSpPr>
        <p:spPr>
          <a:xfrm>
            <a:off x="4120486" y="191069"/>
            <a:ext cx="0" cy="4804012"/>
          </a:xfrm>
          <a:prstGeom prst="line">
            <a:avLst/>
          </a:prstGeom>
          <a:ln w="3175" cap="flat" cmpd="sng" algn="ctr">
            <a:solidFill>
              <a:schemeClr val="dk1">
                <a:alpha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0879917-0E8E-4D18-8BD0-E85D73167105}"/>
              </a:ext>
            </a:extLst>
          </p:cNvPr>
          <p:cNvCxnSpPr/>
          <p:nvPr/>
        </p:nvCxnSpPr>
        <p:spPr>
          <a:xfrm>
            <a:off x="6061879" y="169744"/>
            <a:ext cx="0" cy="4804012"/>
          </a:xfrm>
          <a:prstGeom prst="line">
            <a:avLst/>
          </a:prstGeom>
          <a:ln w="3175" cap="flat" cmpd="sng" algn="ctr">
            <a:solidFill>
              <a:schemeClr val="dk1">
                <a:alpha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3BA019B-D309-48F6-8E6F-7DEC9B54B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789774"/>
              </p:ext>
            </p:extLst>
          </p:nvPr>
        </p:nvGraphicFramePr>
        <p:xfrm>
          <a:off x="313900" y="1351129"/>
          <a:ext cx="8229600" cy="281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tângulo 15">
            <a:extLst>
              <a:ext uri="{FF2B5EF4-FFF2-40B4-BE49-F238E27FC236}">
                <a16:creationId xmlns:a16="http://schemas.microsoft.com/office/drawing/2014/main" id="{972E381D-0BE7-424B-8980-B53B562DFF11}"/>
              </a:ext>
            </a:extLst>
          </p:cNvPr>
          <p:cNvSpPr/>
          <p:nvPr/>
        </p:nvSpPr>
        <p:spPr>
          <a:xfrm>
            <a:off x="38107" y="4228643"/>
            <a:ext cx="12419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R$21,00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F8E9CE8-C1D5-49B8-90E8-152C8C2B0049}"/>
              </a:ext>
            </a:extLst>
          </p:cNvPr>
          <p:cNvSpPr/>
          <p:nvPr/>
        </p:nvSpPr>
        <p:spPr>
          <a:xfrm>
            <a:off x="2204118" y="4184715"/>
            <a:ext cx="12419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R$20,50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7F3BE3-06B7-4783-9577-198201D0978A}"/>
              </a:ext>
            </a:extLst>
          </p:cNvPr>
          <p:cNvSpPr/>
          <p:nvPr/>
        </p:nvSpPr>
        <p:spPr>
          <a:xfrm>
            <a:off x="4134998" y="4195377"/>
            <a:ext cx="12419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R$21,50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BAC640F-075D-4277-B887-BF3BCC7F3027}"/>
              </a:ext>
            </a:extLst>
          </p:cNvPr>
          <p:cNvSpPr/>
          <p:nvPr/>
        </p:nvSpPr>
        <p:spPr>
          <a:xfrm>
            <a:off x="6051365" y="4192392"/>
            <a:ext cx="12419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R$21,25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9142574-C23F-44C4-9922-A9EE6B7B99AB}"/>
              </a:ext>
            </a:extLst>
          </p:cNvPr>
          <p:cNvSpPr/>
          <p:nvPr/>
        </p:nvSpPr>
        <p:spPr>
          <a:xfrm>
            <a:off x="-82732" y="4606456"/>
            <a:ext cx="12419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+00,25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80E84D1-C066-4A10-B8B4-E369008D744A}"/>
              </a:ext>
            </a:extLst>
          </p:cNvPr>
          <p:cNvSpPr/>
          <p:nvPr/>
        </p:nvSpPr>
        <p:spPr>
          <a:xfrm>
            <a:off x="2076735" y="4594971"/>
            <a:ext cx="12419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00,50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B8DC401-B8D7-4D08-88C0-94DE0D5FBE0A}"/>
              </a:ext>
            </a:extLst>
          </p:cNvPr>
          <p:cNvSpPr/>
          <p:nvPr/>
        </p:nvSpPr>
        <p:spPr>
          <a:xfrm>
            <a:off x="4048269" y="4552321"/>
            <a:ext cx="12419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+01,00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C578C8A-3ABA-4B24-A471-85AFCF643BD2}"/>
              </a:ext>
            </a:extLst>
          </p:cNvPr>
          <p:cNvSpPr/>
          <p:nvPr/>
        </p:nvSpPr>
        <p:spPr>
          <a:xfrm>
            <a:off x="5933647" y="4541628"/>
            <a:ext cx="12419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-00,25</a:t>
            </a:r>
          </a:p>
        </p:txBody>
      </p:sp>
      <p:sp>
        <p:nvSpPr>
          <p:cNvPr id="24" name="Seta: para Cima 23">
            <a:extLst>
              <a:ext uri="{FF2B5EF4-FFF2-40B4-BE49-F238E27FC236}">
                <a16:creationId xmlns:a16="http://schemas.microsoft.com/office/drawing/2014/main" id="{36C73081-7871-4A6A-BB1D-A4F936AF2E63}"/>
              </a:ext>
            </a:extLst>
          </p:cNvPr>
          <p:cNvSpPr/>
          <p:nvPr/>
        </p:nvSpPr>
        <p:spPr>
          <a:xfrm>
            <a:off x="1048605" y="4654968"/>
            <a:ext cx="241959" cy="280115"/>
          </a:xfrm>
          <a:prstGeom prst="upArrow">
            <a:avLst/>
          </a:prstGeom>
          <a:solidFill>
            <a:srgbClr val="28C81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A0878A22-53A7-4427-B0C3-340E229D2780}"/>
              </a:ext>
            </a:extLst>
          </p:cNvPr>
          <p:cNvSpPr/>
          <p:nvPr/>
        </p:nvSpPr>
        <p:spPr>
          <a:xfrm flipV="1">
            <a:off x="3130744" y="4646608"/>
            <a:ext cx="241959" cy="28011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Seta: para Cima 25">
            <a:extLst>
              <a:ext uri="{FF2B5EF4-FFF2-40B4-BE49-F238E27FC236}">
                <a16:creationId xmlns:a16="http://schemas.microsoft.com/office/drawing/2014/main" id="{6E24E77C-6E09-484A-87E8-8F002D47F752}"/>
              </a:ext>
            </a:extLst>
          </p:cNvPr>
          <p:cNvSpPr/>
          <p:nvPr/>
        </p:nvSpPr>
        <p:spPr>
          <a:xfrm>
            <a:off x="5125731" y="4584825"/>
            <a:ext cx="241959" cy="280115"/>
          </a:xfrm>
          <a:prstGeom prst="upArrow">
            <a:avLst/>
          </a:prstGeom>
          <a:solidFill>
            <a:srgbClr val="28C81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Cima 26">
            <a:extLst>
              <a:ext uri="{FF2B5EF4-FFF2-40B4-BE49-F238E27FC236}">
                <a16:creationId xmlns:a16="http://schemas.microsoft.com/office/drawing/2014/main" id="{C3618E00-1A66-46B6-8BD1-7AED6D1E95F5}"/>
              </a:ext>
            </a:extLst>
          </p:cNvPr>
          <p:cNvSpPr/>
          <p:nvPr/>
        </p:nvSpPr>
        <p:spPr>
          <a:xfrm flipV="1">
            <a:off x="7019786" y="4625510"/>
            <a:ext cx="241959" cy="28011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Balão de Pensamento: Nuvem 27">
            <a:extLst>
              <a:ext uri="{FF2B5EF4-FFF2-40B4-BE49-F238E27FC236}">
                <a16:creationId xmlns:a16="http://schemas.microsoft.com/office/drawing/2014/main" id="{711B102A-9BE9-43BF-9A3E-35694EA960CF}"/>
              </a:ext>
            </a:extLst>
          </p:cNvPr>
          <p:cNvSpPr/>
          <p:nvPr/>
        </p:nvSpPr>
        <p:spPr>
          <a:xfrm>
            <a:off x="32985" y="836841"/>
            <a:ext cx="1981462" cy="1241948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omic Sans MS" panose="030F0702030302020204" pitchFamily="66" charset="0"/>
              </a:rPr>
              <a:t>Acho que vou operar nas ações da Petrobras</a:t>
            </a:r>
          </a:p>
        </p:txBody>
      </p:sp>
      <p:pic>
        <p:nvPicPr>
          <p:cNvPr id="30" name="Gráfico 29" descr="Robô">
            <a:extLst>
              <a:ext uri="{FF2B5EF4-FFF2-40B4-BE49-F238E27FC236}">
                <a16:creationId xmlns:a16="http://schemas.microsoft.com/office/drawing/2014/main" id="{DC385E06-1232-496B-BC70-00381C536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76172" y="830810"/>
            <a:ext cx="771662" cy="771662"/>
          </a:xfrm>
          <a:prstGeom prst="rect">
            <a:avLst/>
          </a:prstGeom>
        </p:spPr>
      </p:pic>
      <p:sp>
        <p:nvSpPr>
          <p:cNvPr id="31" name="Balão de Fala: Retângulo 30">
            <a:extLst>
              <a:ext uri="{FF2B5EF4-FFF2-40B4-BE49-F238E27FC236}">
                <a16:creationId xmlns:a16="http://schemas.microsoft.com/office/drawing/2014/main" id="{4FB0D48F-ABF1-4D57-8905-54B4AD98AF49}"/>
              </a:ext>
            </a:extLst>
          </p:cNvPr>
          <p:cNvSpPr/>
          <p:nvPr/>
        </p:nvSpPr>
        <p:spPr>
          <a:xfrm>
            <a:off x="2984882" y="678185"/>
            <a:ext cx="1066775" cy="780420"/>
          </a:xfrm>
          <a:prstGeom prst="wedgeRectCallout">
            <a:avLst>
              <a:gd name="adj1" fmla="val -87360"/>
              <a:gd name="adj2" fmla="val -2205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elas vão subir, </a:t>
            </a:r>
            <a:r>
              <a:rPr lang="pt-BR" b="1" dirty="0">
                <a:solidFill>
                  <a:schemeClr val="tx1"/>
                </a:solidFill>
                <a:latin typeface="Comic Sans MS" panose="030F0702030302020204" pitchFamily="66" charset="0"/>
              </a:rPr>
              <a:t>COMPRE !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EA5016A-EB27-45A5-A246-BBB70B75E1B0}"/>
              </a:ext>
            </a:extLst>
          </p:cNvPr>
          <p:cNvSpPr/>
          <p:nvPr/>
        </p:nvSpPr>
        <p:spPr>
          <a:xfrm>
            <a:off x="-101783" y="164762"/>
            <a:ext cx="21095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Saldo: 100,00 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F696420-32AC-4F06-840E-39C1709F39F0}"/>
              </a:ext>
            </a:extLst>
          </p:cNvPr>
          <p:cNvSpPr/>
          <p:nvPr/>
        </p:nvSpPr>
        <p:spPr>
          <a:xfrm>
            <a:off x="1974854" y="154616"/>
            <a:ext cx="21095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Saldo: 38,50 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5681C33-0BBE-4B64-A970-1475204A8844}"/>
              </a:ext>
            </a:extLst>
          </p:cNvPr>
          <p:cNvSpPr/>
          <p:nvPr/>
        </p:nvSpPr>
        <p:spPr>
          <a:xfrm>
            <a:off x="4033437" y="141117"/>
            <a:ext cx="21095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Saldo: 103,00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7D3A3B-1435-4DB8-9B62-80D771436EDB}"/>
              </a:ext>
            </a:extLst>
          </p:cNvPr>
          <p:cNvSpPr/>
          <p:nvPr/>
        </p:nvSpPr>
        <p:spPr>
          <a:xfrm>
            <a:off x="5965024" y="127618"/>
            <a:ext cx="21095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Saldo: 100,00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878B5E7-ACC2-494F-B11C-29B343BA227A}"/>
              </a:ext>
            </a:extLst>
          </p:cNvPr>
          <p:cNvSpPr/>
          <p:nvPr/>
        </p:nvSpPr>
        <p:spPr>
          <a:xfrm>
            <a:off x="2033708" y="1663335"/>
            <a:ext cx="21095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3 ações compradas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14700A9-4649-4C6B-9688-B223821D672D}"/>
              </a:ext>
            </a:extLst>
          </p:cNvPr>
          <p:cNvSpPr/>
          <p:nvPr/>
        </p:nvSpPr>
        <p:spPr>
          <a:xfrm>
            <a:off x="4002659" y="1658085"/>
            <a:ext cx="21095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3 ações </a:t>
            </a:r>
          </a:p>
          <a:p>
            <a:pPr algn="ctr"/>
            <a: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vendidas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1362453-E944-40B3-B2BE-742E55C72D87}"/>
              </a:ext>
            </a:extLst>
          </p:cNvPr>
          <p:cNvSpPr/>
          <p:nvPr/>
        </p:nvSpPr>
        <p:spPr>
          <a:xfrm>
            <a:off x="5764760" y="1621972"/>
            <a:ext cx="33792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</a:t>
            </a:r>
            <a: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omi strogonoff </a:t>
            </a:r>
          </a:p>
          <a:p>
            <a:pPr algn="ctr"/>
            <a:r>
              <a:rPr lang="pt-BR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no </a:t>
            </a:r>
            <a:r>
              <a:rPr lang="pt-BR" sz="1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bandeijão</a:t>
            </a:r>
            <a:endParaRPr lang="pt-BR" sz="1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934611A-40CC-4071-A5F1-A7FF16BC016B}"/>
              </a:ext>
            </a:extLst>
          </p:cNvPr>
          <p:cNvSpPr/>
          <p:nvPr/>
        </p:nvSpPr>
        <p:spPr>
          <a:xfrm>
            <a:off x="4002659" y="773128"/>
            <a:ext cx="2109524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50" dirty="0">
                <a:ln w="0"/>
                <a:solidFill>
                  <a:srgbClr val="06940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GANHEI </a:t>
            </a:r>
          </a:p>
          <a:p>
            <a:pPr algn="ctr"/>
            <a:r>
              <a:rPr lang="pt-BR" b="1" cap="none" spc="50" dirty="0">
                <a:ln w="0"/>
                <a:solidFill>
                  <a:srgbClr val="06940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R$1,00</a:t>
            </a:r>
          </a:p>
          <a:p>
            <a:pPr algn="ctr"/>
            <a:r>
              <a:rPr lang="pt-BR" b="1" spc="50" dirty="0">
                <a:ln w="0"/>
                <a:solidFill>
                  <a:srgbClr val="06940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POR AÇÃO</a:t>
            </a:r>
            <a:endParaRPr lang="pt-BR" b="1" cap="none" spc="50" dirty="0">
              <a:ln w="0"/>
              <a:solidFill>
                <a:srgbClr val="06940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1" name="Imagem 40" descr="Uma imagem contendo desenho&#10;&#10;Descrição gerada automaticamente">
            <a:extLst>
              <a:ext uri="{FF2B5EF4-FFF2-40B4-BE49-F238E27FC236}">
                <a16:creationId xmlns:a16="http://schemas.microsoft.com/office/drawing/2014/main" id="{6A9DD171-5B0A-4821-ACC1-831EC886C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9787" y="661152"/>
            <a:ext cx="854972" cy="9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90250" y="95306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Aquisição dos dados</a:t>
            </a:r>
            <a:endParaRPr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Comic Sans MS" panose="030F0702030302020204" pitchFamily="66" charset="0"/>
              </a:rPr>
              <a:t>* API ou bibliotecas</a:t>
            </a:r>
            <a:br>
              <a:rPr lang="pt-BR" sz="2400" dirty="0">
                <a:latin typeface="Comic Sans MS" panose="030F0702030302020204" pitchFamily="66" charset="0"/>
              </a:rPr>
            </a:br>
            <a:br>
              <a:rPr lang="pt-BR" sz="2400" dirty="0">
                <a:latin typeface="Comic Sans MS" panose="030F0702030302020204" pitchFamily="66" charset="0"/>
              </a:rPr>
            </a:br>
            <a:br>
              <a:rPr lang="pt-BR" sz="2400" dirty="0">
                <a:latin typeface="Comic Sans MS" panose="030F0702030302020204" pitchFamily="66" charset="0"/>
              </a:rPr>
            </a:br>
            <a:br>
              <a:rPr lang="pt-BR" sz="2400" dirty="0">
                <a:latin typeface="Comic Sans MS" panose="030F0702030302020204" pitchFamily="66" charset="0"/>
              </a:rPr>
            </a:br>
            <a:br>
              <a:rPr lang="pt-BR" sz="2400" dirty="0">
                <a:latin typeface="Comic Sans MS" panose="030F0702030302020204" pitchFamily="66" charset="0"/>
              </a:rPr>
            </a:br>
            <a:r>
              <a:rPr lang="pt-BR" sz="2400" dirty="0">
                <a:latin typeface="Comic Sans MS" panose="030F0702030302020204" pitchFamily="66" charset="0"/>
              </a:rPr>
              <a:t>* Raspagem de dados da web</a:t>
            </a: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C6E5B02F-657C-4A2D-A1DA-69E297AE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5" y="2236241"/>
            <a:ext cx="979795" cy="979795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FC81644-360E-40F7-9CA4-7831F6258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052" y="2313940"/>
            <a:ext cx="979795" cy="760782"/>
          </a:xfrm>
          <a:prstGeom prst="rect">
            <a:avLst/>
          </a:prstGeom>
        </p:spPr>
      </p:pic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C0B80641-748E-49E2-9619-78A11AA5A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23" y="4186106"/>
            <a:ext cx="870609" cy="7482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160FA42-1BE6-4D2D-9437-3F24BFCF1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7069" y="1436139"/>
            <a:ext cx="2425972" cy="1531440"/>
          </a:xfrm>
          <a:prstGeom prst="rect">
            <a:avLst/>
          </a:prstGeom>
        </p:spPr>
      </p:pic>
      <p:pic>
        <p:nvPicPr>
          <p:cNvPr id="19" name="Imagem 18" descr="Uma imagem contendo desenho&#10;&#10;Descrição gerada automaticamente">
            <a:extLst>
              <a:ext uri="{FF2B5EF4-FFF2-40B4-BE49-F238E27FC236}">
                <a16:creationId xmlns:a16="http://schemas.microsoft.com/office/drawing/2014/main" id="{A26E93D4-BF4F-4A22-924A-19EC7B24A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287" y="2912258"/>
            <a:ext cx="2149736" cy="2149736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6AD580A2-66D1-4C80-A5BD-9B93F761D8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6813" y="2522310"/>
            <a:ext cx="1966688" cy="1034097"/>
          </a:xfrm>
          <a:prstGeom prst="rect">
            <a:avLst/>
          </a:prstGeom>
        </p:spPr>
      </p:pic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B2568E0-18BC-4644-B087-3D7473A8E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5777" y="2594521"/>
            <a:ext cx="1646708" cy="1646708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64C61584-235D-44E0-82D0-45E541A69C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9515" y="2239356"/>
            <a:ext cx="1455193" cy="565908"/>
          </a:xfrm>
          <a:prstGeom prst="rect">
            <a:avLst/>
          </a:prstGeom>
        </p:spPr>
      </p:pic>
      <p:pic>
        <p:nvPicPr>
          <p:cNvPr id="23" name="Imagem 22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870D7B3-B0DB-4FB4-A4B7-B405CDEA2D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4718" y="3753576"/>
            <a:ext cx="1777767" cy="11892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magem de vídeo game&#10;&#10;Descrição gerada automaticamente">
            <a:extLst>
              <a:ext uri="{FF2B5EF4-FFF2-40B4-BE49-F238E27FC236}">
                <a16:creationId xmlns:a16="http://schemas.microsoft.com/office/drawing/2014/main" id="{144BF19D-7D1B-43D2-9ADD-D5261F4C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37" y="2672988"/>
            <a:ext cx="2027571" cy="2471924"/>
          </a:xfrm>
          <a:prstGeom prst="rect">
            <a:avLst/>
          </a:prstGeom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49" y="-668974"/>
            <a:ext cx="653834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omic Sans MS" panose="030F0702030302020204" pitchFamily="66" charset="0"/>
                <a:ea typeface="Average"/>
                <a:cs typeface="Average"/>
                <a:sym typeface="Average"/>
              </a:rPr>
              <a:t>Exploração dos dados</a:t>
            </a:r>
            <a:endParaRPr dirty="0">
              <a:latin typeface="Comic Sans MS" panose="030F0702030302020204" pitchFamily="66" charset="0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Comic Sans MS" panose="030F0702030302020204" pitchFamily="66" charset="0"/>
              </a:rPr>
              <a:t>Análises e gráficos a partir dos dados coletados para gerar ideias</a:t>
            </a:r>
            <a:endParaRPr sz="2400" dirty="0">
              <a:latin typeface="Comic Sans MS" panose="030F0702030302020204" pitchFamily="66" charset="0"/>
            </a:endParaRPr>
          </a:p>
        </p:txBody>
      </p:sp>
      <p:pic>
        <p:nvPicPr>
          <p:cNvPr id="3" name="Imagem 2" descr="Pássaro amarelo e preto&#10;&#10;Descrição gerada automaticamente">
            <a:extLst>
              <a:ext uri="{FF2B5EF4-FFF2-40B4-BE49-F238E27FC236}">
                <a16:creationId xmlns:a16="http://schemas.microsoft.com/office/drawing/2014/main" id="{91549CCB-A62A-4189-9023-8869DC822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173" y="3089625"/>
            <a:ext cx="3673921" cy="2205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853C34D1-E784-4C1D-B34B-361E740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7318"/>
            <a:ext cx="2383125" cy="1702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281B42DB-82B4-41D6-BB95-32E698A1E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625" y="3692068"/>
            <a:ext cx="2267863" cy="1451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403</Words>
  <Application>Microsoft Office PowerPoint</Application>
  <PresentationFormat>Apresentação na tela (16:9)</PresentationFormat>
  <Paragraphs>101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Comic Sans MS</vt:lpstr>
      <vt:lpstr>Arial</vt:lpstr>
      <vt:lpstr>Average</vt:lpstr>
      <vt:lpstr>Simple Light</vt:lpstr>
      <vt:lpstr>Apresentação do PowerPoint</vt:lpstr>
      <vt:lpstr>Apresentação do PowerPoint</vt:lpstr>
      <vt:lpstr>O que vamos ver no projeto?</vt:lpstr>
      <vt:lpstr>Processo completo de análise de dados e como interagir com a bolsa de valores (ações) </vt:lpstr>
      <vt:lpstr>Apresentação do PowerPoint</vt:lpstr>
      <vt:lpstr>O que eu quero prever?  Saber qual o preço da ação amanhã no final do dia a partir dos dados do passado.</vt:lpstr>
      <vt:lpstr>Apresentação do PowerPoint</vt:lpstr>
      <vt:lpstr>Aquisição dos dados  * API ou bibliotecas     * Raspagem de dados da web</vt:lpstr>
      <vt:lpstr>Exploração dos dados  Análises e gráficos a partir dos dados coletados para gerar ideias</vt:lpstr>
      <vt:lpstr>Modelos preditivos  Utilizar os dados e os insights (ideias) coletados para aplicar em modelos de aprendizado de máquina.</vt:lpstr>
      <vt:lpstr>Analisar resultados  Compartilhar os resultados de cada etapa e sugerir melhorias.</vt:lpstr>
      <vt:lpstr>Aplicação real  Tomar decisão de compra/venda de ações e escolher quais melhores empresas para operar.</vt:lpstr>
      <vt:lpstr>Habilidades recomendadas para participar do projeto mas não obrigatórias    </vt:lpstr>
      <vt:lpstr>O que eu faço caso não tenha essas habilidades ainda?    </vt:lpstr>
      <vt:lpstr>Links importantes  Google drive com o projeto: https://drive.google.com/open?id=1jAsQQUmiDmH5E1TcPS-y6n7KrDckqiFz  obs1: existe um arquivo contendo todos códigos, é necessário separá-lo.  Datacamp para 2 meses gratuitos:  https://my.visualstudio.com/benefits?fbclid=IwAR0Lkfqj6m9lFPUum7rZstNfE78r_kjPG_hyh9XhdY75ffSSnhhsP075DR4  obs2: não desbloquear antes de iniciarmos o projeto.</vt:lpstr>
      <vt:lpstr>Entre em contato!  Nome: Carlos Augusto Jardim Chiarelli  ( ͡° ͜ʖ ͡°) Grupo da Iris: bit.ly/iris-ds-2020 Meu e-mail: ca.chiarelli.97@gmail.com Celular: 16991109742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Carlos Augusto Jardim Chiarelli</cp:lastModifiedBy>
  <cp:revision>1</cp:revision>
  <dcterms:modified xsi:type="dcterms:W3CDTF">2020-03-22T14:14:03Z</dcterms:modified>
</cp:coreProperties>
</file>