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2351-D46D-4B27-A727-41E2A8B8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73E9F-4A62-4036-AA20-CBE1F0F18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218D3-76C9-4A44-8BB3-F1FC57AD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406501-C710-4C72-ACC5-B43CE437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ECE08-1487-40CB-81B8-2E8C3407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680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49931-522D-4D12-B1C6-90B5EA00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5034A4-759B-48D1-9E7E-525762E21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A306B-85F4-4F78-9A3F-8C72DB16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AB735-CD4B-481F-A894-E2ECB66A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6CF0CE-26D8-4993-AAEB-DC4E68F7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07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AF57D0-E9C0-4779-90D2-46D00183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8688B0-15B0-44D6-A5CD-73B044D82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14FB3-42F3-4630-8FD5-099D01EF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A55DD5-F30A-4B45-A96D-418187ED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3249F-FBDC-4FE7-BA41-766B21E6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40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29EDB-E088-458B-BAD5-3BA5C749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972F5-CFCC-49A8-BBD0-F6630256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EECA3-50C4-495E-ABB0-ED688938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DAC1D-12DE-4FE9-BF39-E755C731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FB40B-4FB2-4DAA-ABB0-2101451F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417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00891-FE25-4286-B3DD-CBC59215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4DADDB-419B-455A-9D86-8B3E62DAF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B96FEE-F4F8-4DD9-92B8-8C45FE30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1046E-F1C0-4ADC-AAD7-4D2CEDA7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21444-FB92-4D9B-816B-066BC3CA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87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86F6E-A47F-4909-A260-8F83F0EB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FCFA5-64FC-404B-8D0C-C550F1EBE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C433D2-BF51-4844-B9CC-0B2BF2B0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2D06F9-86EC-442A-AF5A-D3AA7427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D9028E-0F2C-4953-8972-E4F206BD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8C1811-7A6D-4691-AAC8-0CD0AE59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CE7C5-B8DD-4EB7-B2AE-16063401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621-2996-4E19-B041-01FF493C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DE7010-141D-4D86-BB3D-CE4D4BB88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D46251-39D4-402A-93B6-2181BD02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0EB0CF-7C6E-487C-99DF-438539647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4A7623-5729-4401-81B6-05FB26EF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D36A2F-3D78-4228-9090-F1FB3560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EB28DA-CCFC-4E57-858B-5DF8267C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377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046FA-0A02-4EF5-B453-16DD9182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D398BE-92FD-4FC6-900F-01D748DA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32800E-0534-4170-852C-493BDB46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2F66E3-B2D5-44F5-B2AA-629F0EA8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780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688D38-F11D-445D-B4FC-1DE7F30C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0EAB29-7143-4274-A916-67CB1440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DFFD36-9DC9-4F19-A58B-9F8B513F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25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31516-BA5D-400D-AE66-47B4286C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D36A0-56F6-4EAF-9ACD-FEC06976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EE00BD-A9A3-4CED-9AF3-7E4073105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3E4A76-09A9-47C1-9AC8-DBF036E4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E63B5C-6CA6-4F40-BD56-C47D5871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3C50BE-8A20-4C43-BD18-AAC7CAF7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64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625D6-F3E4-4982-9EB0-B5FDCCC4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354A6F-0F87-493F-8031-993E24C8D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FE91BC-CF7D-45A5-8070-A2F72C7F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64812B-B74F-4A2E-ACCD-B0676D43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BAD180-1830-4B85-87EA-3EAE30F0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07349F-A6CB-4098-A039-DAF77EA4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000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921BE5-FD2B-4972-B3DD-511C526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EAD979-8446-491C-B8A2-ABFAAB61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C93C2-37DA-4DE7-93AD-D031C1507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9850-8D30-4D8C-BBD0-85A6F0610497}" type="datetimeFigureOut">
              <a:rPr lang="es-CL" smtClean="0"/>
              <a:t>15-06-2020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FE148-63EF-429D-B87A-127908E5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B714C-67F9-4500-8C70-25E5D8DAD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0735-8DF0-4FE6-B045-40D830A0D7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403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B907CB-3C7A-4921-BC97-8B3AF8EDE33A}"/>
              </a:ext>
            </a:extLst>
          </p:cNvPr>
          <p:cNvSpPr/>
          <p:nvPr/>
        </p:nvSpPr>
        <p:spPr>
          <a:xfrm>
            <a:off x="1762538" y="1951383"/>
            <a:ext cx="159025" cy="295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D36C94-2F49-485B-94B2-7B0062362343}"/>
              </a:ext>
            </a:extLst>
          </p:cNvPr>
          <p:cNvSpPr/>
          <p:nvPr/>
        </p:nvSpPr>
        <p:spPr>
          <a:xfrm>
            <a:off x="3717233" y="1951383"/>
            <a:ext cx="159025" cy="2955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83874-4ACD-49FB-B407-DC2940A7C291}"/>
              </a:ext>
            </a:extLst>
          </p:cNvPr>
          <p:cNvSpPr/>
          <p:nvPr/>
        </p:nvSpPr>
        <p:spPr>
          <a:xfrm>
            <a:off x="5714980" y="2265709"/>
            <a:ext cx="132110" cy="127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8C07064-1070-4868-8E51-5DE0B9604ED2}"/>
              </a:ext>
            </a:extLst>
          </p:cNvPr>
          <p:cNvCxnSpPr/>
          <p:nvPr/>
        </p:nvCxnSpPr>
        <p:spPr>
          <a:xfrm>
            <a:off x="1802294" y="1272207"/>
            <a:ext cx="0" cy="5300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E881AA-C454-43A2-B7DC-5C0DE88E5441}"/>
              </a:ext>
            </a:extLst>
          </p:cNvPr>
          <p:cNvCxnSpPr/>
          <p:nvPr/>
        </p:nvCxnSpPr>
        <p:spPr>
          <a:xfrm>
            <a:off x="3793014" y="1253914"/>
            <a:ext cx="0" cy="5300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2460238-3508-425B-A00D-21FA8E4827F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806066" y="1582806"/>
            <a:ext cx="0" cy="4504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ra sonriente 10">
            <a:extLst>
              <a:ext uri="{FF2B5EF4-FFF2-40B4-BE49-F238E27FC236}">
                <a16:creationId xmlns:a16="http://schemas.microsoft.com/office/drawing/2014/main" id="{37F94D19-CAD5-4360-90F6-737A30A996F9}"/>
              </a:ext>
            </a:extLst>
          </p:cNvPr>
          <p:cNvSpPr/>
          <p:nvPr/>
        </p:nvSpPr>
        <p:spPr>
          <a:xfrm>
            <a:off x="1537252" y="319710"/>
            <a:ext cx="530085" cy="53008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347047-BF06-4153-844C-E4C128A73B0B}"/>
              </a:ext>
            </a:extLst>
          </p:cNvPr>
          <p:cNvSpPr txBox="1"/>
          <p:nvPr/>
        </p:nvSpPr>
        <p:spPr>
          <a:xfrm>
            <a:off x="1033669" y="884582"/>
            <a:ext cx="144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profesional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8057DA8-2E30-47E2-9E94-AFA7734FD806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1842051" y="1951383"/>
            <a:ext cx="1875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F9DFE8F6-60C9-4BE4-AE84-E8E2C33B55C3}"/>
              </a:ext>
            </a:extLst>
          </p:cNvPr>
          <p:cNvSpPr/>
          <p:nvPr/>
        </p:nvSpPr>
        <p:spPr>
          <a:xfrm>
            <a:off x="3531702" y="488673"/>
            <a:ext cx="530085" cy="530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0AA6682-6ABF-4038-BAF2-6CBB9631A83B}"/>
              </a:ext>
            </a:extLst>
          </p:cNvPr>
          <p:cNvSpPr txBox="1"/>
          <p:nvPr/>
        </p:nvSpPr>
        <p:spPr>
          <a:xfrm>
            <a:off x="1691315" y="1639600"/>
            <a:ext cx="144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1. Visita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D45E34-2D55-45A0-97FC-8AD5E8C8B707}"/>
              </a:ext>
            </a:extLst>
          </p:cNvPr>
          <p:cNvSpPr txBox="1"/>
          <p:nvPr/>
        </p:nvSpPr>
        <p:spPr>
          <a:xfrm>
            <a:off x="3115906" y="939140"/>
            <a:ext cx="144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/>
              <a:t>Checklist</a:t>
            </a:r>
            <a:endParaRPr lang="es-CL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598C697-4F4F-48B7-B9E5-E7FC262967A6}"/>
              </a:ext>
            </a:extLst>
          </p:cNvPr>
          <p:cNvCxnSpPr>
            <a:cxnSpLocks/>
          </p:cNvCxnSpPr>
          <p:nvPr/>
        </p:nvCxnSpPr>
        <p:spPr>
          <a:xfrm>
            <a:off x="3839798" y="2265708"/>
            <a:ext cx="183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436D04C8-1267-47D1-9D4D-534FE5CF97DC}"/>
              </a:ext>
            </a:extLst>
          </p:cNvPr>
          <p:cNvSpPr/>
          <p:nvPr/>
        </p:nvSpPr>
        <p:spPr>
          <a:xfrm>
            <a:off x="5497970" y="486008"/>
            <a:ext cx="530085" cy="530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7A35669-E2CD-4B53-8F96-812348BFAA37}"/>
              </a:ext>
            </a:extLst>
          </p:cNvPr>
          <p:cNvSpPr txBox="1"/>
          <p:nvPr/>
        </p:nvSpPr>
        <p:spPr>
          <a:xfrm>
            <a:off x="5082174" y="936475"/>
            <a:ext cx="144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Registro Terreno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7DC08BC-0432-4A60-97AE-590564756262}"/>
              </a:ext>
            </a:extLst>
          </p:cNvPr>
          <p:cNvSpPr txBox="1"/>
          <p:nvPr/>
        </p:nvSpPr>
        <p:spPr>
          <a:xfrm>
            <a:off x="3650571" y="1990778"/>
            <a:ext cx="219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2. Registro Documentación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CB347E1-6A6E-4D2C-9524-C4DF1050D735}"/>
              </a:ext>
            </a:extLst>
          </p:cNvPr>
          <p:cNvSpPr/>
          <p:nvPr/>
        </p:nvSpPr>
        <p:spPr>
          <a:xfrm>
            <a:off x="7498614" y="2497079"/>
            <a:ext cx="132109" cy="77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B83C3A3-2009-47FC-8627-8FDE2A11EEFF}"/>
              </a:ext>
            </a:extLst>
          </p:cNvPr>
          <p:cNvCxnSpPr>
            <a:cxnSpLocks/>
          </p:cNvCxnSpPr>
          <p:nvPr/>
        </p:nvCxnSpPr>
        <p:spPr>
          <a:xfrm>
            <a:off x="5790308" y="2503833"/>
            <a:ext cx="176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05EF0C4-0FC2-4E43-8002-17D9ED13DA44}"/>
              </a:ext>
            </a:extLst>
          </p:cNvPr>
          <p:cNvSpPr txBox="1"/>
          <p:nvPr/>
        </p:nvSpPr>
        <p:spPr>
          <a:xfrm>
            <a:off x="5647680" y="2246816"/>
            <a:ext cx="219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informe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E053534-A1BD-4116-B325-53206694DF1E}"/>
              </a:ext>
            </a:extLst>
          </p:cNvPr>
          <p:cNvSpPr/>
          <p:nvPr/>
        </p:nvSpPr>
        <p:spPr>
          <a:xfrm>
            <a:off x="7253850" y="534940"/>
            <a:ext cx="530085" cy="530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5D49139-27C9-4B58-9A4C-1C14075F220D}"/>
              </a:ext>
            </a:extLst>
          </p:cNvPr>
          <p:cNvSpPr txBox="1"/>
          <p:nvPr/>
        </p:nvSpPr>
        <p:spPr>
          <a:xfrm>
            <a:off x="6838054" y="985407"/>
            <a:ext cx="144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Propuesta de mejora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9F8C815-1375-4B6E-A57E-79E215834AE1}"/>
              </a:ext>
            </a:extLst>
          </p:cNvPr>
          <p:cNvCxnSpPr>
            <a:cxnSpLocks/>
          </p:cNvCxnSpPr>
          <p:nvPr/>
        </p:nvCxnSpPr>
        <p:spPr>
          <a:xfrm>
            <a:off x="7555394" y="1670600"/>
            <a:ext cx="0" cy="4504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F07A67A-565E-4B82-BBF8-77AFC5B937BD}"/>
              </a:ext>
            </a:extLst>
          </p:cNvPr>
          <p:cNvCxnSpPr>
            <a:cxnSpLocks/>
          </p:cNvCxnSpPr>
          <p:nvPr/>
        </p:nvCxnSpPr>
        <p:spPr>
          <a:xfrm flipH="1">
            <a:off x="5874004" y="3276599"/>
            <a:ext cx="1624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61FB05E-0CCA-4A7E-820E-38A7FC1B6D8B}"/>
              </a:ext>
            </a:extLst>
          </p:cNvPr>
          <p:cNvSpPr txBox="1"/>
          <p:nvPr/>
        </p:nvSpPr>
        <p:spPr>
          <a:xfrm>
            <a:off x="5874001" y="2999600"/>
            <a:ext cx="162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Modificación visita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5FC2F6C-7345-40E7-9BB0-AF5317D84559}"/>
              </a:ext>
            </a:extLst>
          </p:cNvPr>
          <p:cNvSpPr txBox="1"/>
          <p:nvPr/>
        </p:nvSpPr>
        <p:spPr>
          <a:xfrm>
            <a:off x="3942920" y="2609840"/>
            <a:ext cx="162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Ajuste al </a:t>
            </a:r>
            <a:r>
              <a:rPr lang="es-CL" sz="1200" dirty="0" err="1"/>
              <a:t>checklist</a:t>
            </a:r>
            <a:endParaRPr lang="es-CL" sz="1200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D2C7D3B-2CAF-478B-83E5-81A55979BF31}"/>
              </a:ext>
            </a:extLst>
          </p:cNvPr>
          <p:cNvCxnSpPr>
            <a:cxnSpLocks/>
          </p:cNvCxnSpPr>
          <p:nvPr/>
        </p:nvCxnSpPr>
        <p:spPr>
          <a:xfrm flipH="1">
            <a:off x="3876259" y="2902225"/>
            <a:ext cx="183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9FF4F604-7E2E-4388-9874-B33BCC377729}"/>
              </a:ext>
            </a:extLst>
          </p:cNvPr>
          <p:cNvCxnSpPr>
            <a:cxnSpLocks/>
          </p:cNvCxnSpPr>
          <p:nvPr/>
        </p:nvCxnSpPr>
        <p:spPr>
          <a:xfrm flipH="1">
            <a:off x="3942920" y="3586162"/>
            <a:ext cx="1772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2AA9546-B02F-49F6-8645-D4874438E7DE}"/>
              </a:ext>
            </a:extLst>
          </p:cNvPr>
          <p:cNvSpPr txBox="1"/>
          <p:nvPr/>
        </p:nvSpPr>
        <p:spPr>
          <a:xfrm>
            <a:off x="3919310" y="3265249"/>
            <a:ext cx="162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/>
              <a:t>Calendario de Visitas</a:t>
            </a:r>
          </a:p>
        </p:txBody>
      </p:sp>
    </p:spTree>
    <p:extLst>
      <p:ext uri="{BB962C8B-B14F-4D97-AF65-F5344CB8AC3E}">
        <p14:creationId xmlns:p14="http://schemas.microsoft.com/office/powerpoint/2010/main" val="1441802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Riquelme</dc:creator>
  <cp:lastModifiedBy>Felipe Riquelme</cp:lastModifiedBy>
  <cp:revision>2</cp:revision>
  <dcterms:created xsi:type="dcterms:W3CDTF">2020-06-16T01:49:52Z</dcterms:created>
  <dcterms:modified xsi:type="dcterms:W3CDTF">2020-06-16T02:03:02Z</dcterms:modified>
</cp:coreProperties>
</file>