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5359B-05D0-4925-821C-8AA9CA4C3D6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20C1E7E-FD74-48AB-BBE9-2A4A68421D6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while True: Permite repetir el juego hasta que el usuario quiera.</a:t>
          </a:r>
          <a:endParaRPr lang="en-US"/>
        </a:p>
      </dgm:t>
    </dgm:pt>
    <dgm:pt modelId="{6DF66536-7E71-4334-8207-E19134C5D797}" type="parTrans" cxnId="{E3DD9928-7E0B-4243-BF7A-74FC7456A22C}">
      <dgm:prSet/>
      <dgm:spPr/>
      <dgm:t>
        <a:bodyPr/>
        <a:lstStyle/>
        <a:p>
          <a:endParaRPr lang="en-US"/>
        </a:p>
      </dgm:t>
    </dgm:pt>
    <dgm:pt modelId="{92376758-5DFF-4EFB-A371-FC08402C5ABC}" type="sibTrans" cxnId="{E3DD9928-7E0B-4243-BF7A-74FC7456A22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9738F5-F703-4FD1-ACC4-E325C34B458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random.randint(1,3): Genera la jugada de la computadora entre números del 1 al 3.</a:t>
          </a:r>
          <a:endParaRPr lang="en-US"/>
        </a:p>
      </dgm:t>
    </dgm:pt>
    <dgm:pt modelId="{BE3E380F-0458-47B4-8412-4AFAF8FDD601}" type="parTrans" cxnId="{BFA03CAD-2376-4D73-9DC9-6E5A0DE1EE6C}">
      <dgm:prSet/>
      <dgm:spPr/>
      <dgm:t>
        <a:bodyPr/>
        <a:lstStyle/>
        <a:p>
          <a:endParaRPr lang="en-US"/>
        </a:p>
      </dgm:t>
    </dgm:pt>
    <dgm:pt modelId="{C3A58C1F-2C9F-46EA-8D91-64CCAF0265B9}" type="sibTrans" cxnId="{BFA03CAD-2376-4D73-9DC9-6E5A0DE1EE6C}">
      <dgm:prSet/>
      <dgm:spPr/>
      <dgm:t>
        <a:bodyPr/>
        <a:lstStyle/>
        <a:p>
          <a:endParaRPr lang="en-US"/>
        </a:p>
      </dgm:t>
    </dgm:pt>
    <dgm:pt modelId="{BB1B7BC7-6668-44B1-BD06-948E52588263}" type="pres">
      <dgm:prSet presAssocID="{95A5359B-05D0-4925-821C-8AA9CA4C3D69}" presName="root" presStyleCnt="0">
        <dgm:presLayoutVars>
          <dgm:dir/>
          <dgm:resizeHandles val="exact"/>
        </dgm:presLayoutVars>
      </dgm:prSet>
      <dgm:spPr/>
    </dgm:pt>
    <dgm:pt modelId="{79F3A701-465E-4E9A-95F0-21C369EF3C65}" type="pres">
      <dgm:prSet presAssocID="{95A5359B-05D0-4925-821C-8AA9CA4C3D69}" presName="container" presStyleCnt="0">
        <dgm:presLayoutVars>
          <dgm:dir/>
          <dgm:resizeHandles val="exact"/>
        </dgm:presLayoutVars>
      </dgm:prSet>
      <dgm:spPr/>
    </dgm:pt>
    <dgm:pt modelId="{3361D04F-4138-4712-A601-1D7968B92EEC}" type="pres">
      <dgm:prSet presAssocID="{A20C1E7E-FD74-48AB-BBE9-2A4A68421D6C}" presName="compNode" presStyleCnt="0"/>
      <dgm:spPr/>
    </dgm:pt>
    <dgm:pt modelId="{828E2CBD-1E0F-4B52-BC75-3B109E01D417}" type="pres">
      <dgm:prSet presAssocID="{A20C1E7E-FD74-48AB-BBE9-2A4A68421D6C}" presName="iconBgRect" presStyleLbl="bgShp" presStyleIdx="0" presStyleCnt="2"/>
      <dgm:spPr/>
    </dgm:pt>
    <dgm:pt modelId="{4D6557E7-5D9C-44CE-9856-68A9668F1C3F}" type="pres">
      <dgm:prSet presAssocID="{A20C1E7E-FD74-48AB-BBE9-2A4A68421D6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do"/>
        </a:ext>
      </dgm:extLst>
    </dgm:pt>
    <dgm:pt modelId="{1EEFBD82-F6F0-4E7A-AD7E-2AC8C4D44A38}" type="pres">
      <dgm:prSet presAssocID="{A20C1E7E-FD74-48AB-BBE9-2A4A68421D6C}" presName="spaceRect" presStyleCnt="0"/>
      <dgm:spPr/>
    </dgm:pt>
    <dgm:pt modelId="{409AE7D2-28F4-44ED-915D-317D2CB6F527}" type="pres">
      <dgm:prSet presAssocID="{A20C1E7E-FD74-48AB-BBE9-2A4A68421D6C}" presName="textRect" presStyleLbl="revTx" presStyleIdx="0" presStyleCnt="2">
        <dgm:presLayoutVars>
          <dgm:chMax val="1"/>
          <dgm:chPref val="1"/>
        </dgm:presLayoutVars>
      </dgm:prSet>
      <dgm:spPr/>
    </dgm:pt>
    <dgm:pt modelId="{C387701C-BDDD-47A6-A56D-B1703FDB5A0E}" type="pres">
      <dgm:prSet presAssocID="{92376758-5DFF-4EFB-A371-FC08402C5ABC}" presName="sibTrans" presStyleLbl="sibTrans2D1" presStyleIdx="0" presStyleCnt="0"/>
      <dgm:spPr/>
    </dgm:pt>
    <dgm:pt modelId="{EE8A535B-731B-4AB2-84A7-AF1DCBD21B61}" type="pres">
      <dgm:prSet presAssocID="{1D9738F5-F703-4FD1-ACC4-E325C34B4584}" presName="compNode" presStyleCnt="0"/>
      <dgm:spPr/>
    </dgm:pt>
    <dgm:pt modelId="{9D80A41B-BE48-45EF-A842-33BBD1DCF14A}" type="pres">
      <dgm:prSet presAssocID="{1D9738F5-F703-4FD1-ACC4-E325C34B4584}" presName="iconBgRect" presStyleLbl="bgShp" presStyleIdx="1" presStyleCnt="2"/>
      <dgm:spPr/>
    </dgm:pt>
    <dgm:pt modelId="{F02E18B4-1B20-4DBE-A9A9-701A63F9028B}" type="pres">
      <dgm:prSet presAssocID="{1D9738F5-F703-4FD1-ACC4-E325C34B45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301474B1-C264-4C88-B18E-0B99C34869C0}" type="pres">
      <dgm:prSet presAssocID="{1D9738F5-F703-4FD1-ACC4-E325C34B4584}" presName="spaceRect" presStyleCnt="0"/>
      <dgm:spPr/>
    </dgm:pt>
    <dgm:pt modelId="{CE67E92F-8360-4706-860E-80A9752EAA1E}" type="pres">
      <dgm:prSet presAssocID="{1D9738F5-F703-4FD1-ACC4-E325C34B458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DD9928-7E0B-4243-BF7A-74FC7456A22C}" srcId="{95A5359B-05D0-4925-821C-8AA9CA4C3D69}" destId="{A20C1E7E-FD74-48AB-BBE9-2A4A68421D6C}" srcOrd="0" destOrd="0" parTransId="{6DF66536-7E71-4334-8207-E19134C5D797}" sibTransId="{92376758-5DFF-4EFB-A371-FC08402C5ABC}"/>
    <dgm:cxn modelId="{DAB9714C-44C0-441A-85A4-943B4CF8A6C4}" type="presOf" srcId="{92376758-5DFF-4EFB-A371-FC08402C5ABC}" destId="{C387701C-BDDD-47A6-A56D-B1703FDB5A0E}" srcOrd="0" destOrd="0" presId="urn:microsoft.com/office/officeart/2018/2/layout/IconCircleList"/>
    <dgm:cxn modelId="{6836BD6E-25A0-4664-89EE-943ECE5287E9}" type="presOf" srcId="{A20C1E7E-FD74-48AB-BBE9-2A4A68421D6C}" destId="{409AE7D2-28F4-44ED-915D-317D2CB6F527}" srcOrd="0" destOrd="0" presId="urn:microsoft.com/office/officeart/2018/2/layout/IconCircleList"/>
    <dgm:cxn modelId="{26537E90-B7B5-4E12-9546-42815AD1B5A2}" type="presOf" srcId="{1D9738F5-F703-4FD1-ACC4-E325C34B4584}" destId="{CE67E92F-8360-4706-860E-80A9752EAA1E}" srcOrd="0" destOrd="0" presId="urn:microsoft.com/office/officeart/2018/2/layout/IconCircleList"/>
    <dgm:cxn modelId="{BFA03CAD-2376-4D73-9DC9-6E5A0DE1EE6C}" srcId="{95A5359B-05D0-4925-821C-8AA9CA4C3D69}" destId="{1D9738F5-F703-4FD1-ACC4-E325C34B4584}" srcOrd="1" destOrd="0" parTransId="{BE3E380F-0458-47B4-8412-4AFAF8FDD601}" sibTransId="{C3A58C1F-2C9F-46EA-8D91-64CCAF0265B9}"/>
    <dgm:cxn modelId="{01A9E9E3-DB3B-4F7D-B2CF-8ED15F16548D}" type="presOf" srcId="{95A5359B-05D0-4925-821C-8AA9CA4C3D69}" destId="{BB1B7BC7-6668-44B1-BD06-948E52588263}" srcOrd="0" destOrd="0" presId="urn:microsoft.com/office/officeart/2018/2/layout/IconCircleList"/>
    <dgm:cxn modelId="{88C73112-AEDD-44F9-9F4E-E6C393550B13}" type="presParOf" srcId="{BB1B7BC7-6668-44B1-BD06-948E52588263}" destId="{79F3A701-465E-4E9A-95F0-21C369EF3C65}" srcOrd="0" destOrd="0" presId="urn:microsoft.com/office/officeart/2018/2/layout/IconCircleList"/>
    <dgm:cxn modelId="{9E8FB377-FD50-41AA-8E55-7CEF3F1D56BE}" type="presParOf" srcId="{79F3A701-465E-4E9A-95F0-21C369EF3C65}" destId="{3361D04F-4138-4712-A601-1D7968B92EEC}" srcOrd="0" destOrd="0" presId="urn:microsoft.com/office/officeart/2018/2/layout/IconCircleList"/>
    <dgm:cxn modelId="{09A85FD7-F8AB-4270-B173-09DB014C0F48}" type="presParOf" srcId="{3361D04F-4138-4712-A601-1D7968B92EEC}" destId="{828E2CBD-1E0F-4B52-BC75-3B109E01D417}" srcOrd="0" destOrd="0" presId="urn:microsoft.com/office/officeart/2018/2/layout/IconCircleList"/>
    <dgm:cxn modelId="{F950A61B-86E9-4CCC-A404-216C6A2AE2C4}" type="presParOf" srcId="{3361D04F-4138-4712-A601-1D7968B92EEC}" destId="{4D6557E7-5D9C-44CE-9856-68A9668F1C3F}" srcOrd="1" destOrd="0" presId="urn:microsoft.com/office/officeart/2018/2/layout/IconCircleList"/>
    <dgm:cxn modelId="{FCEE03B9-B6FB-49FF-8B44-A8785FF2FB7F}" type="presParOf" srcId="{3361D04F-4138-4712-A601-1D7968B92EEC}" destId="{1EEFBD82-F6F0-4E7A-AD7E-2AC8C4D44A38}" srcOrd="2" destOrd="0" presId="urn:microsoft.com/office/officeart/2018/2/layout/IconCircleList"/>
    <dgm:cxn modelId="{2E825FB5-02A1-4799-8288-0583C92F58DA}" type="presParOf" srcId="{3361D04F-4138-4712-A601-1D7968B92EEC}" destId="{409AE7D2-28F4-44ED-915D-317D2CB6F527}" srcOrd="3" destOrd="0" presId="urn:microsoft.com/office/officeart/2018/2/layout/IconCircleList"/>
    <dgm:cxn modelId="{81C65D19-F96A-4CDF-81C5-D12D342A9240}" type="presParOf" srcId="{79F3A701-465E-4E9A-95F0-21C369EF3C65}" destId="{C387701C-BDDD-47A6-A56D-B1703FDB5A0E}" srcOrd="1" destOrd="0" presId="urn:microsoft.com/office/officeart/2018/2/layout/IconCircleList"/>
    <dgm:cxn modelId="{424EAA6B-4A58-4DAF-8373-A2AA0CE4AB2A}" type="presParOf" srcId="{79F3A701-465E-4E9A-95F0-21C369EF3C65}" destId="{EE8A535B-731B-4AB2-84A7-AF1DCBD21B61}" srcOrd="2" destOrd="0" presId="urn:microsoft.com/office/officeart/2018/2/layout/IconCircleList"/>
    <dgm:cxn modelId="{B71A9788-5F62-4E5F-8DEE-69BD05410FCF}" type="presParOf" srcId="{EE8A535B-731B-4AB2-84A7-AF1DCBD21B61}" destId="{9D80A41B-BE48-45EF-A842-33BBD1DCF14A}" srcOrd="0" destOrd="0" presId="urn:microsoft.com/office/officeart/2018/2/layout/IconCircleList"/>
    <dgm:cxn modelId="{3511551F-2858-40D8-A310-CEA87EC9CB5D}" type="presParOf" srcId="{EE8A535B-731B-4AB2-84A7-AF1DCBD21B61}" destId="{F02E18B4-1B20-4DBE-A9A9-701A63F9028B}" srcOrd="1" destOrd="0" presId="urn:microsoft.com/office/officeart/2018/2/layout/IconCircleList"/>
    <dgm:cxn modelId="{2B856FDC-57E7-49F5-AC13-22A51FE268E4}" type="presParOf" srcId="{EE8A535B-731B-4AB2-84A7-AF1DCBD21B61}" destId="{301474B1-C264-4C88-B18E-0B99C34869C0}" srcOrd="2" destOrd="0" presId="urn:microsoft.com/office/officeart/2018/2/layout/IconCircleList"/>
    <dgm:cxn modelId="{BB2C9B55-6678-41F6-AFA0-DA105DD70920}" type="presParOf" srcId="{EE8A535B-731B-4AB2-84A7-AF1DCBD21B61}" destId="{CE67E92F-8360-4706-860E-80A9752EAA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FA3857-8280-419D-8F45-5E4B3985D8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985E8-DAA9-4BA1-9896-7BECB66317B9}">
      <dgm:prSet/>
      <dgm:spPr/>
      <dgm:t>
        <a:bodyPr/>
        <a:lstStyle/>
        <a:p>
          <a:r>
            <a:rPr lang="en-US" dirty="0"/>
            <a:t>Juego </a:t>
          </a:r>
          <a:r>
            <a:rPr lang="en-US" dirty="0" err="1"/>
            <a:t>funcional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consola</a:t>
          </a:r>
          <a:r>
            <a:rPr lang="en-US" dirty="0"/>
            <a:t>.</a:t>
          </a:r>
        </a:p>
      </dgm:t>
    </dgm:pt>
    <dgm:pt modelId="{91B5727D-76A2-4941-83B1-03C61E78B419}" type="parTrans" cxnId="{92CFFFBC-17CA-42D1-8AA7-09BC68109F6E}">
      <dgm:prSet/>
      <dgm:spPr/>
      <dgm:t>
        <a:bodyPr/>
        <a:lstStyle/>
        <a:p>
          <a:endParaRPr lang="en-US"/>
        </a:p>
      </dgm:t>
    </dgm:pt>
    <dgm:pt modelId="{66D2133E-0969-466C-8271-34E10F881645}" type="sibTrans" cxnId="{92CFFFBC-17CA-42D1-8AA7-09BC68109F6E}">
      <dgm:prSet/>
      <dgm:spPr/>
      <dgm:t>
        <a:bodyPr/>
        <a:lstStyle/>
        <a:p>
          <a:endParaRPr lang="en-US"/>
        </a:p>
      </dgm:t>
    </dgm:pt>
    <dgm:pt modelId="{C9B87288-36E4-4E6B-A216-C04C81221975}">
      <dgm:prSet/>
      <dgm:spPr/>
      <dgm:t>
        <a:bodyPr/>
        <a:lstStyle/>
        <a:p>
          <a:r>
            <a:rPr lang="en-US" dirty="0"/>
            <a:t>Usa </a:t>
          </a:r>
          <a:r>
            <a:rPr lang="en-US" dirty="0" err="1"/>
            <a:t>bucles</a:t>
          </a:r>
          <a:r>
            <a:rPr lang="en-US" dirty="0"/>
            <a:t>, </a:t>
          </a:r>
          <a:r>
            <a:rPr lang="en-US" dirty="0" err="1"/>
            <a:t>condiciones</a:t>
          </a:r>
          <a:r>
            <a:rPr lang="en-US" dirty="0"/>
            <a:t>, entrada de </a:t>
          </a:r>
          <a:r>
            <a:rPr lang="en-US" dirty="0" err="1"/>
            <a:t>usuario</a:t>
          </a:r>
          <a:r>
            <a:rPr lang="en-US" dirty="0"/>
            <a:t> y </a:t>
          </a:r>
          <a:r>
            <a:rPr lang="en-US" dirty="0" err="1"/>
            <a:t>aleatoriedad</a:t>
          </a:r>
          <a:r>
            <a:rPr lang="en-US" dirty="0"/>
            <a:t>.</a:t>
          </a:r>
        </a:p>
      </dgm:t>
    </dgm:pt>
    <dgm:pt modelId="{4682E77D-11A0-4623-8E9D-CB09D7957492}" type="parTrans" cxnId="{23EB7A85-0E4C-4C73-86AC-9C958068007F}">
      <dgm:prSet/>
      <dgm:spPr/>
      <dgm:t>
        <a:bodyPr/>
        <a:lstStyle/>
        <a:p>
          <a:endParaRPr lang="en-US"/>
        </a:p>
      </dgm:t>
    </dgm:pt>
    <dgm:pt modelId="{C2A2BE02-5FC2-485A-9FB7-2D4FF9F76E5B}" type="sibTrans" cxnId="{23EB7A85-0E4C-4C73-86AC-9C958068007F}">
      <dgm:prSet/>
      <dgm:spPr/>
      <dgm:t>
        <a:bodyPr/>
        <a:lstStyle/>
        <a:p>
          <a:endParaRPr lang="en-US"/>
        </a:p>
      </dgm:t>
    </dgm:pt>
    <dgm:pt modelId="{7C679B7C-E8E0-4F1C-B4F4-EB02B623F2D1}">
      <dgm:prSet/>
      <dgm:spPr/>
      <dgm:t>
        <a:bodyPr/>
        <a:lstStyle/>
        <a:p>
          <a:r>
            <a:rPr lang="en-US"/>
            <a:t>Ideal como práctica de lógica básica en Python.</a:t>
          </a:r>
        </a:p>
      </dgm:t>
    </dgm:pt>
    <dgm:pt modelId="{1122832C-0269-446F-9C17-D8D6A7E14881}" type="parTrans" cxnId="{67BB7BCA-E0E5-4069-82EC-1610D977C826}">
      <dgm:prSet/>
      <dgm:spPr/>
      <dgm:t>
        <a:bodyPr/>
        <a:lstStyle/>
        <a:p>
          <a:endParaRPr lang="en-US"/>
        </a:p>
      </dgm:t>
    </dgm:pt>
    <dgm:pt modelId="{494E02AB-1185-4281-B8F2-3B47481495EF}" type="sibTrans" cxnId="{67BB7BCA-E0E5-4069-82EC-1610D977C826}">
      <dgm:prSet/>
      <dgm:spPr/>
      <dgm:t>
        <a:bodyPr/>
        <a:lstStyle/>
        <a:p>
          <a:endParaRPr lang="en-US"/>
        </a:p>
      </dgm:t>
    </dgm:pt>
    <dgm:pt modelId="{AB3307EC-CCD5-4384-ACE5-38C4798D1161}" type="pres">
      <dgm:prSet presAssocID="{44FA3857-8280-419D-8F45-5E4B3985D8C9}" presName="root" presStyleCnt="0">
        <dgm:presLayoutVars>
          <dgm:dir/>
          <dgm:resizeHandles val="exact"/>
        </dgm:presLayoutVars>
      </dgm:prSet>
      <dgm:spPr/>
    </dgm:pt>
    <dgm:pt modelId="{A9F0C208-52F5-4B89-8EC8-47408164BDF7}" type="pres">
      <dgm:prSet presAssocID="{060985E8-DAA9-4BA1-9896-7BECB66317B9}" presName="compNode" presStyleCnt="0"/>
      <dgm:spPr/>
    </dgm:pt>
    <dgm:pt modelId="{9B29BA0F-3BE3-4EE1-8FF7-86C4466CF44C}" type="pres">
      <dgm:prSet presAssocID="{060985E8-DAA9-4BA1-9896-7BECB66317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"/>
        </a:ext>
      </dgm:extLst>
    </dgm:pt>
    <dgm:pt modelId="{E7F67942-8F47-4917-BF09-C253900A9F71}" type="pres">
      <dgm:prSet presAssocID="{060985E8-DAA9-4BA1-9896-7BECB66317B9}" presName="spaceRect" presStyleCnt="0"/>
      <dgm:spPr/>
    </dgm:pt>
    <dgm:pt modelId="{992392B7-093C-49D4-ACB1-B60F98232FFF}" type="pres">
      <dgm:prSet presAssocID="{060985E8-DAA9-4BA1-9896-7BECB66317B9}" presName="textRect" presStyleLbl="revTx" presStyleIdx="0" presStyleCnt="3">
        <dgm:presLayoutVars>
          <dgm:chMax val="1"/>
          <dgm:chPref val="1"/>
        </dgm:presLayoutVars>
      </dgm:prSet>
      <dgm:spPr/>
    </dgm:pt>
    <dgm:pt modelId="{C8AC975E-E066-44D5-9F89-55CF65C43937}" type="pres">
      <dgm:prSet presAssocID="{66D2133E-0969-466C-8271-34E10F881645}" presName="sibTrans" presStyleCnt="0"/>
      <dgm:spPr/>
    </dgm:pt>
    <dgm:pt modelId="{FD166004-90C5-4F39-9510-DACAE045B883}" type="pres">
      <dgm:prSet presAssocID="{C9B87288-36E4-4E6B-A216-C04C81221975}" presName="compNode" presStyleCnt="0"/>
      <dgm:spPr/>
    </dgm:pt>
    <dgm:pt modelId="{935C4372-31ED-4097-8616-BBBFB8C2B976}" type="pres">
      <dgm:prSet presAssocID="{C9B87288-36E4-4E6B-A216-C04C81221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BEB848CE-6780-43B0-BE10-8ADC9597E237}" type="pres">
      <dgm:prSet presAssocID="{C9B87288-36E4-4E6B-A216-C04C81221975}" presName="spaceRect" presStyleCnt="0"/>
      <dgm:spPr/>
    </dgm:pt>
    <dgm:pt modelId="{B5FDF487-1AFD-476C-8122-D6B45ECCF818}" type="pres">
      <dgm:prSet presAssocID="{C9B87288-36E4-4E6B-A216-C04C81221975}" presName="textRect" presStyleLbl="revTx" presStyleIdx="1" presStyleCnt="3">
        <dgm:presLayoutVars>
          <dgm:chMax val="1"/>
          <dgm:chPref val="1"/>
        </dgm:presLayoutVars>
      </dgm:prSet>
      <dgm:spPr/>
    </dgm:pt>
    <dgm:pt modelId="{FFBC8068-42F5-4880-9EBA-C8B583696F18}" type="pres">
      <dgm:prSet presAssocID="{C2A2BE02-5FC2-485A-9FB7-2D4FF9F76E5B}" presName="sibTrans" presStyleCnt="0"/>
      <dgm:spPr/>
    </dgm:pt>
    <dgm:pt modelId="{A7307A19-0CBF-4823-AFA2-9BE2F47174F1}" type="pres">
      <dgm:prSet presAssocID="{7C679B7C-E8E0-4F1C-B4F4-EB02B623F2D1}" presName="compNode" presStyleCnt="0"/>
      <dgm:spPr/>
    </dgm:pt>
    <dgm:pt modelId="{3B51BA9F-C023-402C-B497-4999025ED877}" type="pres">
      <dgm:prSet presAssocID="{7C679B7C-E8E0-4F1C-B4F4-EB02B623F2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1B011524-4633-469E-B2C3-FBB852CCD010}" type="pres">
      <dgm:prSet presAssocID="{7C679B7C-E8E0-4F1C-B4F4-EB02B623F2D1}" presName="spaceRect" presStyleCnt="0"/>
      <dgm:spPr/>
    </dgm:pt>
    <dgm:pt modelId="{CA0FC00B-C9A2-46E3-BABB-84A05FE464CE}" type="pres">
      <dgm:prSet presAssocID="{7C679B7C-E8E0-4F1C-B4F4-EB02B623F2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8B6A0E-4951-4066-A630-14D896DAAC28}" type="presOf" srcId="{44FA3857-8280-419D-8F45-5E4B3985D8C9}" destId="{AB3307EC-CCD5-4384-ACE5-38C4798D1161}" srcOrd="0" destOrd="0" presId="urn:microsoft.com/office/officeart/2018/2/layout/IconLabelList"/>
    <dgm:cxn modelId="{7AB7D430-BDDE-4942-A0E8-4342AFBF9839}" type="presOf" srcId="{7C679B7C-E8E0-4F1C-B4F4-EB02B623F2D1}" destId="{CA0FC00B-C9A2-46E3-BABB-84A05FE464CE}" srcOrd="0" destOrd="0" presId="urn:microsoft.com/office/officeart/2018/2/layout/IconLabelList"/>
    <dgm:cxn modelId="{BBF5083B-0CA5-4C1F-B251-77C946DE57A3}" type="presOf" srcId="{C9B87288-36E4-4E6B-A216-C04C81221975}" destId="{B5FDF487-1AFD-476C-8122-D6B45ECCF818}" srcOrd="0" destOrd="0" presId="urn:microsoft.com/office/officeart/2018/2/layout/IconLabelList"/>
    <dgm:cxn modelId="{23EB7A85-0E4C-4C73-86AC-9C958068007F}" srcId="{44FA3857-8280-419D-8F45-5E4B3985D8C9}" destId="{C9B87288-36E4-4E6B-A216-C04C81221975}" srcOrd="1" destOrd="0" parTransId="{4682E77D-11A0-4623-8E9D-CB09D7957492}" sibTransId="{C2A2BE02-5FC2-485A-9FB7-2D4FF9F76E5B}"/>
    <dgm:cxn modelId="{92CFFFBC-17CA-42D1-8AA7-09BC68109F6E}" srcId="{44FA3857-8280-419D-8F45-5E4B3985D8C9}" destId="{060985E8-DAA9-4BA1-9896-7BECB66317B9}" srcOrd="0" destOrd="0" parTransId="{91B5727D-76A2-4941-83B1-03C61E78B419}" sibTransId="{66D2133E-0969-466C-8271-34E10F881645}"/>
    <dgm:cxn modelId="{67BB7BCA-E0E5-4069-82EC-1610D977C826}" srcId="{44FA3857-8280-419D-8F45-5E4B3985D8C9}" destId="{7C679B7C-E8E0-4F1C-B4F4-EB02B623F2D1}" srcOrd="2" destOrd="0" parTransId="{1122832C-0269-446F-9C17-D8D6A7E14881}" sibTransId="{494E02AB-1185-4281-B8F2-3B47481495EF}"/>
    <dgm:cxn modelId="{51D875F6-22A5-479F-AFD4-AC5AB0274E7C}" type="presOf" srcId="{060985E8-DAA9-4BA1-9896-7BECB66317B9}" destId="{992392B7-093C-49D4-ACB1-B60F98232FFF}" srcOrd="0" destOrd="0" presId="urn:microsoft.com/office/officeart/2018/2/layout/IconLabelList"/>
    <dgm:cxn modelId="{401C356D-F973-428A-A5BA-917298AAF7D7}" type="presParOf" srcId="{AB3307EC-CCD5-4384-ACE5-38C4798D1161}" destId="{A9F0C208-52F5-4B89-8EC8-47408164BDF7}" srcOrd="0" destOrd="0" presId="urn:microsoft.com/office/officeart/2018/2/layout/IconLabelList"/>
    <dgm:cxn modelId="{5BFBD516-5888-498E-8E23-D5423FFFD25E}" type="presParOf" srcId="{A9F0C208-52F5-4B89-8EC8-47408164BDF7}" destId="{9B29BA0F-3BE3-4EE1-8FF7-86C4466CF44C}" srcOrd="0" destOrd="0" presId="urn:microsoft.com/office/officeart/2018/2/layout/IconLabelList"/>
    <dgm:cxn modelId="{872555FB-4088-484D-A5D1-385C594CBB2D}" type="presParOf" srcId="{A9F0C208-52F5-4B89-8EC8-47408164BDF7}" destId="{E7F67942-8F47-4917-BF09-C253900A9F71}" srcOrd="1" destOrd="0" presId="urn:microsoft.com/office/officeart/2018/2/layout/IconLabelList"/>
    <dgm:cxn modelId="{5ED5C6D6-CC10-4050-9027-55F1676E174F}" type="presParOf" srcId="{A9F0C208-52F5-4B89-8EC8-47408164BDF7}" destId="{992392B7-093C-49D4-ACB1-B60F98232FFF}" srcOrd="2" destOrd="0" presId="urn:microsoft.com/office/officeart/2018/2/layout/IconLabelList"/>
    <dgm:cxn modelId="{1D96507C-D0D7-45D6-8DE3-DDC31F8BDDB2}" type="presParOf" srcId="{AB3307EC-CCD5-4384-ACE5-38C4798D1161}" destId="{C8AC975E-E066-44D5-9F89-55CF65C43937}" srcOrd="1" destOrd="0" presId="urn:microsoft.com/office/officeart/2018/2/layout/IconLabelList"/>
    <dgm:cxn modelId="{BE9E91CF-9FB7-44E2-AB81-4851706675EA}" type="presParOf" srcId="{AB3307EC-CCD5-4384-ACE5-38C4798D1161}" destId="{FD166004-90C5-4F39-9510-DACAE045B883}" srcOrd="2" destOrd="0" presId="urn:microsoft.com/office/officeart/2018/2/layout/IconLabelList"/>
    <dgm:cxn modelId="{0BF40483-B513-4F2E-A5E9-2C8E66C01CAA}" type="presParOf" srcId="{FD166004-90C5-4F39-9510-DACAE045B883}" destId="{935C4372-31ED-4097-8616-BBBFB8C2B976}" srcOrd="0" destOrd="0" presId="urn:microsoft.com/office/officeart/2018/2/layout/IconLabelList"/>
    <dgm:cxn modelId="{71C57E88-3E9C-4780-8DB0-CC91B4ED36FE}" type="presParOf" srcId="{FD166004-90C5-4F39-9510-DACAE045B883}" destId="{BEB848CE-6780-43B0-BE10-8ADC9597E237}" srcOrd="1" destOrd="0" presId="urn:microsoft.com/office/officeart/2018/2/layout/IconLabelList"/>
    <dgm:cxn modelId="{2696A7FA-6D61-46F2-88CB-8B28A7BA42EE}" type="presParOf" srcId="{FD166004-90C5-4F39-9510-DACAE045B883}" destId="{B5FDF487-1AFD-476C-8122-D6B45ECCF818}" srcOrd="2" destOrd="0" presId="urn:microsoft.com/office/officeart/2018/2/layout/IconLabelList"/>
    <dgm:cxn modelId="{608F921E-50C4-4E45-A2AC-4B9A92197E2F}" type="presParOf" srcId="{AB3307EC-CCD5-4384-ACE5-38C4798D1161}" destId="{FFBC8068-42F5-4880-9EBA-C8B583696F18}" srcOrd="3" destOrd="0" presId="urn:microsoft.com/office/officeart/2018/2/layout/IconLabelList"/>
    <dgm:cxn modelId="{08BB2419-72AB-4F34-BDEB-171970165F53}" type="presParOf" srcId="{AB3307EC-CCD5-4384-ACE5-38C4798D1161}" destId="{A7307A19-0CBF-4823-AFA2-9BE2F47174F1}" srcOrd="4" destOrd="0" presId="urn:microsoft.com/office/officeart/2018/2/layout/IconLabelList"/>
    <dgm:cxn modelId="{CB1AE6C1-419B-4D1D-B287-6CD90836ED61}" type="presParOf" srcId="{A7307A19-0CBF-4823-AFA2-9BE2F47174F1}" destId="{3B51BA9F-C023-402C-B497-4999025ED877}" srcOrd="0" destOrd="0" presId="urn:microsoft.com/office/officeart/2018/2/layout/IconLabelList"/>
    <dgm:cxn modelId="{AB4F7F84-D53D-411F-AE00-942DCDD02541}" type="presParOf" srcId="{A7307A19-0CBF-4823-AFA2-9BE2F47174F1}" destId="{1B011524-4633-469E-B2C3-FBB852CCD010}" srcOrd="1" destOrd="0" presId="urn:microsoft.com/office/officeart/2018/2/layout/IconLabelList"/>
    <dgm:cxn modelId="{9B5460F7-9C31-4748-928C-97D1A95C4D75}" type="presParOf" srcId="{A7307A19-0CBF-4823-AFA2-9BE2F47174F1}" destId="{CA0FC00B-C9A2-46E3-BABB-84A05FE464C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E2CBD-1E0F-4B52-BC75-3B109E01D417}">
      <dsp:nvSpPr>
        <dsp:cNvPr id="0" name=""/>
        <dsp:cNvSpPr/>
      </dsp:nvSpPr>
      <dsp:spPr>
        <a:xfrm>
          <a:off x="127115" y="1124891"/>
          <a:ext cx="1291930" cy="12919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557E7-5D9C-44CE-9856-68A9668F1C3F}">
      <dsp:nvSpPr>
        <dsp:cNvPr id="0" name=""/>
        <dsp:cNvSpPr/>
      </dsp:nvSpPr>
      <dsp:spPr>
        <a:xfrm>
          <a:off x="398421" y="1396197"/>
          <a:ext cx="749319" cy="749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AE7D2-28F4-44ED-915D-317D2CB6F527}">
      <dsp:nvSpPr>
        <dsp:cNvPr id="0" name=""/>
        <dsp:cNvSpPr/>
      </dsp:nvSpPr>
      <dsp:spPr>
        <a:xfrm>
          <a:off x="1695888" y="1124891"/>
          <a:ext cx="3045265" cy="129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while True: Permite repetir el juego hasta que el usuario quiera.</a:t>
          </a:r>
          <a:endParaRPr lang="en-US" sz="2300" kern="1200"/>
        </a:p>
      </dsp:txBody>
      <dsp:txXfrm>
        <a:off x="1695888" y="1124891"/>
        <a:ext cx="3045265" cy="1291930"/>
      </dsp:txXfrm>
    </dsp:sp>
    <dsp:sp modelId="{9D80A41B-BE48-45EF-A842-33BBD1DCF14A}">
      <dsp:nvSpPr>
        <dsp:cNvPr id="0" name=""/>
        <dsp:cNvSpPr/>
      </dsp:nvSpPr>
      <dsp:spPr>
        <a:xfrm>
          <a:off x="5271768" y="1124891"/>
          <a:ext cx="1291930" cy="129193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2E18B4-1B20-4DBE-A9A9-701A63F9028B}">
      <dsp:nvSpPr>
        <dsp:cNvPr id="0" name=""/>
        <dsp:cNvSpPr/>
      </dsp:nvSpPr>
      <dsp:spPr>
        <a:xfrm>
          <a:off x="5543074" y="1396197"/>
          <a:ext cx="749319" cy="749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7E92F-8360-4706-860E-80A9752EAA1E}">
      <dsp:nvSpPr>
        <dsp:cNvPr id="0" name=""/>
        <dsp:cNvSpPr/>
      </dsp:nvSpPr>
      <dsp:spPr>
        <a:xfrm>
          <a:off x="6840541" y="1124891"/>
          <a:ext cx="3045265" cy="1291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kern="1200"/>
            <a:t>random.randint(1,3): Genera la jugada de la computadora entre números del 1 al 3.</a:t>
          </a:r>
          <a:endParaRPr lang="en-US" sz="2300" kern="1200"/>
        </a:p>
      </dsp:txBody>
      <dsp:txXfrm>
        <a:off x="6840541" y="1124891"/>
        <a:ext cx="3045265" cy="1291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9BA0F-3BE3-4EE1-8FF7-86C4466CF44C}">
      <dsp:nvSpPr>
        <dsp:cNvPr id="0" name=""/>
        <dsp:cNvSpPr/>
      </dsp:nvSpPr>
      <dsp:spPr>
        <a:xfrm>
          <a:off x="1014449" y="624157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392B7-093C-49D4-ACB1-B60F98232FFF}">
      <dsp:nvSpPr>
        <dsp:cNvPr id="0" name=""/>
        <dsp:cNvSpPr/>
      </dsp:nvSpPr>
      <dsp:spPr>
        <a:xfrm>
          <a:off x="240805" y="2240692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Juego </a:t>
          </a:r>
          <a:r>
            <a:rPr lang="en-US" sz="1900" kern="1200" dirty="0" err="1"/>
            <a:t>funcional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consola</a:t>
          </a:r>
          <a:r>
            <a:rPr lang="en-US" sz="1900" kern="1200" dirty="0"/>
            <a:t>.</a:t>
          </a:r>
        </a:p>
      </dsp:txBody>
      <dsp:txXfrm>
        <a:off x="240805" y="2240692"/>
        <a:ext cx="2813249" cy="720000"/>
      </dsp:txXfrm>
    </dsp:sp>
    <dsp:sp modelId="{935C4372-31ED-4097-8616-BBBFB8C2B976}">
      <dsp:nvSpPr>
        <dsp:cNvPr id="0" name=""/>
        <dsp:cNvSpPr/>
      </dsp:nvSpPr>
      <dsp:spPr>
        <a:xfrm>
          <a:off x="4320018" y="624157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DF487-1AFD-476C-8122-D6B45ECCF818}">
      <dsp:nvSpPr>
        <dsp:cNvPr id="0" name=""/>
        <dsp:cNvSpPr/>
      </dsp:nvSpPr>
      <dsp:spPr>
        <a:xfrm>
          <a:off x="3546374" y="2240692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Usa </a:t>
          </a:r>
          <a:r>
            <a:rPr lang="en-US" sz="1900" kern="1200" dirty="0" err="1"/>
            <a:t>bucles</a:t>
          </a:r>
          <a:r>
            <a:rPr lang="en-US" sz="1900" kern="1200" dirty="0"/>
            <a:t>, </a:t>
          </a:r>
          <a:r>
            <a:rPr lang="en-US" sz="1900" kern="1200" dirty="0" err="1"/>
            <a:t>condiciones</a:t>
          </a:r>
          <a:r>
            <a:rPr lang="en-US" sz="1900" kern="1200" dirty="0"/>
            <a:t>, entrada de </a:t>
          </a:r>
          <a:r>
            <a:rPr lang="en-US" sz="1900" kern="1200" dirty="0" err="1"/>
            <a:t>usuario</a:t>
          </a:r>
          <a:r>
            <a:rPr lang="en-US" sz="1900" kern="1200" dirty="0"/>
            <a:t> y </a:t>
          </a:r>
          <a:r>
            <a:rPr lang="en-US" sz="1900" kern="1200" dirty="0" err="1"/>
            <a:t>aleatoriedad</a:t>
          </a:r>
          <a:r>
            <a:rPr lang="en-US" sz="1900" kern="1200" dirty="0"/>
            <a:t>.</a:t>
          </a:r>
        </a:p>
      </dsp:txBody>
      <dsp:txXfrm>
        <a:off x="3546374" y="2240692"/>
        <a:ext cx="2813249" cy="720000"/>
      </dsp:txXfrm>
    </dsp:sp>
    <dsp:sp modelId="{3B51BA9F-C023-402C-B497-4999025ED877}">
      <dsp:nvSpPr>
        <dsp:cNvPr id="0" name=""/>
        <dsp:cNvSpPr/>
      </dsp:nvSpPr>
      <dsp:spPr>
        <a:xfrm>
          <a:off x="7625586" y="624157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FC00B-C9A2-46E3-BABB-84A05FE464CE}">
      <dsp:nvSpPr>
        <dsp:cNvPr id="0" name=""/>
        <dsp:cNvSpPr/>
      </dsp:nvSpPr>
      <dsp:spPr>
        <a:xfrm>
          <a:off x="6851943" y="2240692"/>
          <a:ext cx="281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Ideal como práctica de lógica básica en Python.</a:t>
          </a:r>
        </a:p>
      </dsp:txBody>
      <dsp:txXfrm>
        <a:off x="6851943" y="2240692"/>
        <a:ext cx="281324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0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811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7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78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8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1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8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1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3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1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CB0B-A5D0-485D-AC59-3DF29DB5EDB8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C765A-1448-4849-AB2A-E3027DF10C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4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A8E8F-BABD-99B9-8ECA-894E6C46F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80289"/>
            <a:ext cx="8791575" cy="1499580"/>
          </a:xfrm>
        </p:spPr>
        <p:txBody>
          <a:bodyPr/>
          <a:lstStyle/>
          <a:p>
            <a:pPr algn="ctr"/>
            <a:r>
              <a:rPr lang="es-ES" dirty="0"/>
              <a:t>Juego Piedra, Papel o Tijera en Python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C0CFA4-7153-4EA2-0CB1-FDC8EC14E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099876"/>
            <a:ext cx="8791575" cy="2443264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/>
              <a:t>Explicación</a:t>
            </a:r>
            <a:r>
              <a:rPr lang="en-US" sz="2400" dirty="0"/>
              <a:t> del Código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/>
              <a:t>Estudiante</a:t>
            </a:r>
            <a:r>
              <a:rPr lang="en-US" sz="2400" dirty="0"/>
              <a:t>: </a:t>
            </a:r>
            <a:r>
              <a:rPr lang="en-US" sz="2400" dirty="0" err="1"/>
              <a:t>carlos</a:t>
            </a:r>
            <a:r>
              <a:rPr lang="en-US" sz="2400" dirty="0"/>
              <a:t> </a:t>
            </a:r>
            <a:r>
              <a:rPr lang="en-US" sz="2400" dirty="0" err="1"/>
              <a:t>guzmán</a:t>
            </a:r>
            <a:endParaRPr lang="en-US" sz="2400" dirty="0"/>
          </a:p>
          <a:p>
            <a:pPr algn="ctr"/>
            <a:r>
              <a:rPr lang="en-US" sz="2400" dirty="0"/>
              <a:t>Materia: </a:t>
            </a:r>
            <a:r>
              <a:rPr lang="en-US" sz="2400" dirty="0" err="1"/>
              <a:t>lógica</a:t>
            </a:r>
            <a:r>
              <a:rPr lang="en-US" sz="2400" dirty="0"/>
              <a:t> de </a:t>
            </a:r>
            <a:r>
              <a:rPr lang="en-US" sz="2400" dirty="0" err="1"/>
              <a:t>programación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2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3F61-8674-483B-3D9B-558CFA1AB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Importaciones y bienvenida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62AC13-261B-9027-B215-4CE8306ED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402077" cy="3541714"/>
          </a:xfrm>
        </p:spPr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algn="just"/>
            <a:r>
              <a:rPr lang="es-ES" dirty="0" err="1"/>
              <a:t>import</a:t>
            </a:r>
            <a:r>
              <a:rPr lang="es-ES" dirty="0"/>
              <a:t> </a:t>
            </a:r>
            <a:r>
              <a:rPr lang="es-ES" dirty="0" err="1"/>
              <a:t>random</a:t>
            </a:r>
            <a:r>
              <a:rPr lang="es-ES" dirty="0"/>
              <a:t>: Importa el módulo para generar elecciones aleatorias.</a:t>
            </a:r>
          </a:p>
          <a:p>
            <a:pPr algn="just"/>
            <a:r>
              <a:rPr lang="es-ES" dirty="0" err="1"/>
              <a:t>print</a:t>
            </a:r>
            <a:r>
              <a:rPr lang="es-ES" dirty="0"/>
              <a:t>(...): Muestra un mensaje de bienvenida al usuario.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8EAD4F-B9EC-6459-57F0-6DAC3F33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49" y="2460196"/>
            <a:ext cx="6630325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C90DC-8FA5-529C-283F-DAA15651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BUCLE PRINCIPAL</a:t>
            </a:r>
            <a:endParaRPr lang="en-US" dirty="0"/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7C950AE5-9FF2-096F-BA13-2B4B422669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1001292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FE8CDB5C-95AA-0EB5-2B27-C32C0B201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1117" y="2458236"/>
            <a:ext cx="690658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451B-CE5A-679B-EF64-96DD7868B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Entrada y validación del jugador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B8D878-200E-E897-B657-150827E79F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4023" y="4001731"/>
            <a:ext cx="9426389" cy="1518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fontAlgn="base">
              <a:spcAft>
                <a:spcPct val="0"/>
              </a:spcAft>
              <a:buClrTx/>
              <a:tabLst/>
            </a:pPr>
            <a:r>
              <a:rPr lang="en-US" altLang="en-US"/>
              <a:t>Pide al jugador su elección.</a:t>
            </a:r>
          </a:p>
          <a:p>
            <a:pPr marR="0" lvl="0" algn="just" fontAlgn="base">
              <a:spcAft>
                <a:spcPct val="0"/>
              </a:spcAft>
              <a:buClrTx/>
              <a:tabLst/>
            </a:pPr>
            <a:r>
              <a:rPr lang="en-US" altLang="en-US"/>
              <a:t>Usa un bucle </a:t>
            </a:r>
            <a:r>
              <a:rPr lang="en-US" altLang="en-US" i="1"/>
              <a:t>while</a:t>
            </a:r>
            <a:r>
              <a:rPr lang="en-US" altLang="en-US"/>
              <a:t> interno para validar que el usuario solo ingrese 1, 2 o 3. Caso contrario, le muestra un mensaje de error.</a:t>
            </a:r>
            <a:endParaRPr lang="en-US" alt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009DBEA-E117-8574-0380-99A33D0D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904" y="2097088"/>
            <a:ext cx="8869013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08014-55A3-8746-9E8D-7E4045BB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US"/>
              <a:t>Mostrar elecciones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550F73-9773-CED8-4CC4-E564AF19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340016"/>
            <a:ext cx="4689234" cy="336859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1F97831-94F9-EFE3-C1B4-BD00BFBCF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6727" y="2249487"/>
            <a:ext cx="4710683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dirty="0" err="1"/>
              <a:t>Convierte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número</a:t>
            </a:r>
            <a:r>
              <a:rPr lang="en-US" altLang="en-US" dirty="0"/>
              <a:t> </a:t>
            </a:r>
            <a:r>
              <a:rPr lang="en-US" altLang="en-US" dirty="0" err="1"/>
              <a:t>elegido</a:t>
            </a:r>
            <a:r>
              <a:rPr lang="en-US" altLang="en-US" dirty="0"/>
              <a:t> </a:t>
            </a:r>
            <a:r>
              <a:rPr lang="en-US" altLang="en-US" dirty="0" err="1"/>
              <a:t>en</a:t>
            </a:r>
            <a:r>
              <a:rPr lang="en-US" altLang="en-US" dirty="0"/>
              <a:t> </a:t>
            </a:r>
            <a:r>
              <a:rPr lang="en-US" altLang="en-US" dirty="0" err="1"/>
              <a:t>texto</a:t>
            </a:r>
            <a:r>
              <a:rPr lang="en-US" altLang="en-US" dirty="0"/>
              <a:t> y emoji.</a:t>
            </a:r>
          </a:p>
          <a:p>
            <a:pPr fontAlgn="base">
              <a:spcAft>
                <a:spcPct val="0"/>
              </a:spcAft>
            </a:pPr>
            <a:r>
              <a:rPr lang="en-US" altLang="en-US" dirty="0" err="1"/>
              <a:t>Muestra</a:t>
            </a:r>
            <a:r>
              <a:rPr lang="en-US" altLang="en-US" dirty="0"/>
              <a:t> qué </a:t>
            </a:r>
            <a:r>
              <a:rPr lang="en-US" altLang="en-US" dirty="0" err="1"/>
              <a:t>eligió</a:t>
            </a:r>
            <a:r>
              <a:rPr lang="en-US" altLang="en-US" dirty="0"/>
              <a:t> </a:t>
            </a:r>
            <a:r>
              <a:rPr lang="en-US" altLang="en-US" dirty="0" err="1"/>
              <a:t>el</a:t>
            </a:r>
            <a:r>
              <a:rPr lang="en-US" altLang="en-US" dirty="0"/>
              <a:t> </a:t>
            </a:r>
            <a:r>
              <a:rPr lang="en-US" altLang="en-US" dirty="0" err="1"/>
              <a:t>jugador</a:t>
            </a:r>
            <a:r>
              <a:rPr lang="en-US" altLang="en-US" dirty="0"/>
              <a:t> y la PC.</a:t>
            </a:r>
          </a:p>
        </p:txBody>
      </p:sp>
    </p:spTree>
    <p:extLst>
      <p:ext uri="{BB962C8B-B14F-4D97-AF65-F5344CB8AC3E}">
        <p14:creationId xmlns:p14="http://schemas.microsoft.com/office/powerpoint/2010/main" val="374625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E9E394-F600-A1F3-FC48-BE49692FE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US" sz="3200" dirty="0"/>
              <a:t>COMBATE Y Lógica del ganador</a:t>
            </a: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6DC870-7448-F16F-9489-00ED24BBF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2249487"/>
            <a:ext cx="4459287" cy="39650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Aft>
                <a:spcPct val="0"/>
              </a:spcAft>
              <a:buClrTx/>
              <a:tabLst/>
            </a:pPr>
            <a:r>
              <a:rPr lang="en-US" altLang="en-US" sz="2000" dirty="0" err="1"/>
              <a:t>Compara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jugadas</a:t>
            </a:r>
            <a:r>
              <a:rPr lang="en-US" altLang="en-US" sz="2000" dirty="0"/>
              <a:t> e </a:t>
            </a:r>
            <a:r>
              <a:rPr lang="en-US" altLang="en-US" sz="2000" dirty="0" err="1"/>
              <a:t>imprime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resultado</a:t>
            </a:r>
            <a:r>
              <a:rPr lang="en-US" altLang="en-US" sz="2000" dirty="0"/>
              <a:t>.</a:t>
            </a:r>
          </a:p>
          <a:p>
            <a:pPr marR="0" lvl="0" fontAlgn="base">
              <a:spcAft>
                <a:spcPct val="0"/>
              </a:spcAft>
              <a:buClrTx/>
              <a:tabLst/>
            </a:pPr>
            <a:r>
              <a:rPr lang="en-US" altLang="en-US" sz="2000" dirty="0"/>
              <a:t>Hay 3 </a:t>
            </a:r>
            <a:r>
              <a:rPr lang="en-US" altLang="en-US" sz="2000" dirty="0" err="1"/>
              <a:t>resultados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posibles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empate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ganas</a:t>
            </a:r>
            <a:r>
              <a:rPr lang="en-US" altLang="en-US" sz="2000" dirty="0"/>
              <a:t> o </a:t>
            </a:r>
            <a:r>
              <a:rPr lang="en-US" altLang="en-US" sz="2000" dirty="0" err="1"/>
              <a:t>pierdes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según</a:t>
            </a:r>
            <a:r>
              <a:rPr lang="en-US" altLang="en-US" sz="2000" dirty="0"/>
              <a:t> las </a:t>
            </a:r>
            <a:r>
              <a:rPr lang="en-US" altLang="en-US" sz="2000" dirty="0" err="1"/>
              <a:t>reglas</a:t>
            </a:r>
            <a:r>
              <a:rPr lang="en-US" altLang="en-US" sz="2000" dirty="0"/>
              <a:t> del juego.</a:t>
            </a:r>
          </a:p>
        </p:txBody>
      </p:sp>
      <p:pic>
        <p:nvPicPr>
          <p:cNvPr id="6" name="Imagen 5" descr="Pantalla de computadora con letras&#10;&#10;El contenido generado por IA puede ser incorrecto.">
            <a:extLst>
              <a:ext uri="{FF2B5EF4-FFF2-40B4-BE49-F238E27FC236}">
                <a16:creationId xmlns:a16="http://schemas.microsoft.com/office/drawing/2014/main" id="{FCCC9496-0473-89D4-4372-F036AFE04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3921"/>
            <a:ext cx="5456279" cy="35852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3890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365D5-D329-CC3D-C4FD-D3C6EE67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sz="3200" dirty="0">
                <a:latin typeface="Amasis MT Pro" panose="02040504050005020304" pitchFamily="18" charset="0"/>
                <a:cs typeface="AngsanaUPC" panose="020B0502040204020203" pitchFamily="18" charset="-34"/>
              </a:rPr>
              <a:t>¿</a:t>
            </a:r>
            <a:r>
              <a:rPr lang="es-US" dirty="0"/>
              <a:t>volver a jugar</a:t>
            </a:r>
            <a:r>
              <a:rPr lang="es-US" sz="3200" dirty="0">
                <a:latin typeface="Amasis MT Pro" panose="02040504050005020304" pitchFamily="18" charset="0"/>
                <a:cs typeface="AngsanaUPC" panose="020B0502040204020203" pitchFamily="18" charset="-34"/>
              </a:rPr>
              <a:t>?</a:t>
            </a:r>
            <a:endParaRPr lang="en-US" dirty="0">
              <a:latin typeface="Amasis MT Pro" panose="02040504050005020304" pitchFamily="18" charset="0"/>
              <a:cs typeface="AngsanaUPC" panose="020B0502040204020203" pitchFamily="18" charset="-3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A99D8E-1D41-82FD-6D54-3AAC8414E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3553966"/>
            <a:ext cx="6215869" cy="93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000" dirty="0" err="1"/>
              <a:t>Pregunta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usuario</a:t>
            </a:r>
            <a:r>
              <a:rPr lang="en-US" altLang="en-US" sz="2000" dirty="0"/>
              <a:t> </a:t>
            </a:r>
            <a:r>
              <a:rPr lang="en-US" altLang="en-US" sz="2000" dirty="0" err="1"/>
              <a:t>quiere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seguir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jugando</a:t>
            </a:r>
            <a:r>
              <a:rPr lang="en-US" altLang="en-US" sz="2000" dirty="0"/>
              <a:t>.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dirty="0"/>
              <a:t>Si </a:t>
            </a:r>
            <a:r>
              <a:rPr lang="en-US" altLang="en-US" sz="2000" dirty="0" err="1"/>
              <a:t>responde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diferente</a:t>
            </a:r>
            <a:r>
              <a:rPr lang="en-US" altLang="en-US" sz="2000" dirty="0"/>
              <a:t> de “s” o “S”, termina </a:t>
            </a:r>
            <a:r>
              <a:rPr lang="en-US" altLang="en-US" sz="2000" dirty="0" err="1"/>
              <a:t>el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programa</a:t>
            </a:r>
            <a:r>
              <a:rPr lang="en-US" altLang="en-US" sz="2000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B553E5-2FF4-D6F5-AA25-E982A625A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33" y="2249487"/>
            <a:ext cx="11167355" cy="88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3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4CEAA9-053A-916A-F64C-8236585C9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s-US" dirty="0"/>
              <a:t>CONCLUSIÓN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A828EB2-BFE0-56A7-5386-176C60C76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1124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012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</TotalTime>
  <Words>220</Words>
  <Application>Microsoft Office PowerPoint</Application>
  <PresentationFormat>Panorámica</PresentationFormat>
  <Paragraphs>30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Amasis MT Pro</vt:lpstr>
      <vt:lpstr>Arial</vt:lpstr>
      <vt:lpstr>Tw Cen MT</vt:lpstr>
      <vt:lpstr>Circuito</vt:lpstr>
      <vt:lpstr>Juego Piedra, Papel o Tijera en Python</vt:lpstr>
      <vt:lpstr>Importaciones y bienvenida</vt:lpstr>
      <vt:lpstr>BUCLE PRINCIPAL</vt:lpstr>
      <vt:lpstr>Entrada y validación del jugador</vt:lpstr>
      <vt:lpstr>Mostrar elecciones</vt:lpstr>
      <vt:lpstr>COMBATE Y Lógica del ganador</vt:lpstr>
      <vt:lpstr>¿volver a jugar?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Guzmán</dc:creator>
  <cp:lastModifiedBy>Carlos Guzmán</cp:lastModifiedBy>
  <cp:revision>10</cp:revision>
  <dcterms:created xsi:type="dcterms:W3CDTF">2025-08-17T23:24:08Z</dcterms:created>
  <dcterms:modified xsi:type="dcterms:W3CDTF">2025-08-17T23:59:21Z</dcterms:modified>
</cp:coreProperties>
</file>