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+wy8EWIsmWdpCURM5ak3Z6HBP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5"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6"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472400" y="2766240"/>
            <a:ext cx="92466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Regresión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065600" y="2223000"/>
            <a:ext cx="3702240" cy="3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i="0" lang="es-ES" sz="177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b="0" i="0" sz="1776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Algorithm - Backbone of emerging technologies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240" y="1805040"/>
            <a:ext cx="5448240" cy="38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get confused by its name!  Es clasificación.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tipo de análisis de regresión utilizado para predecir el resultado de una variable categórica (y) en función de las variables independientes (x).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 para modelar la probabilidad de un evento ocurriendo como función de otros factores.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ión Logística para Clasificación - IArtificial.net"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0" y="1733400"/>
            <a:ext cx="509112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la resolución de problemas de clasificación, este valor de entrada es toda la ecuación de la regresión lineal.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hacíamos con la regresión lineal, la regresión logística trata de ajustar los </a:t>
            </a: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pesos w.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960" y="2103480"/>
            <a:ext cx="5014440" cy="267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Logistic Regression | by Ayush Pant | Towards Data Science"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240" y="1690560"/>
            <a:ext cx="975924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590" y="3442125"/>
            <a:ext cx="646236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1080000" y="1800000"/>
            <a:ext cx="9720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solventamos esto? → De nuevo, </a:t>
            </a: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0" sz="66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