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MeQZ5OQCIDOpHnRosGWuJoQw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a5ec0735_0_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a8a5ec0735_0_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8a5ec0735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5"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6"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472400" y="2766240"/>
            <a:ext cx="92466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Regresión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065600" y="2223000"/>
            <a:ext cx="3702240" cy="3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i="0" lang="es-ES" sz="177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b="0" i="0" sz="1776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Algorithm - Backbone of emerging technologies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240" y="1805040"/>
            <a:ext cx="5448240" cy="38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Logistic Regression | by Ayush Pant | Towards Data Science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240" y="1690560"/>
            <a:ext cx="975924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get confused by its name!  Es clasificación.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tipo de análisis de regresión utilizado para predecir el resultado de una variable categórica (y) en función de las variables independientes (x).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 para modelar la probabilidad de un evento ocurriendo como función de otros factores.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ión Logística para Clasificación - IArtificial.net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0" y="1733400"/>
            <a:ext cx="509112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la resolución de problemas de clasificación, este valor de entrada es toda la ecuación de la regresión lineal.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hacíamos con la regresión lineal, la regresión logística trata de ajustar los </a:t>
            </a: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pesos w.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15" y="2218925"/>
            <a:ext cx="48768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590" y="3442125"/>
            <a:ext cx="646236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1080000" y="1800000"/>
            <a:ext cx="9720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solventamos esto? → De nuevo, </a:t>
            </a: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a5ec0735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Multiclase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8a5ec0735_0_1"/>
          <p:cNvSpPr txBox="1"/>
          <p:nvPr/>
        </p:nvSpPr>
        <p:spPr>
          <a:xfrm>
            <a:off x="838076" y="2006275"/>
            <a:ext cx="45378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s-ES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OVR (One vs Rest)</a:t>
            </a:r>
            <a:endParaRPr b="1"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crea un clasificador para cada clase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computa el output del clasificador con el máximo de cada uno de los clasificadores OVR.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 sklearn.multiclass import OneVsRestClassifier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ovr_clf = OneVsRestClassifier(SVC())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a8a5ec0735_0_1"/>
          <p:cNvSpPr txBox="1"/>
          <p:nvPr/>
        </p:nvSpPr>
        <p:spPr>
          <a:xfrm>
            <a:off x="6574826" y="1952525"/>
            <a:ext cx="45378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s-ES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OVO (One vs Other)</a:t>
            </a:r>
            <a:endParaRPr b="1"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crea un clasificador binario para cada par de clases.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 N clases: N* (N-1)/2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el que suele usar sklearn.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queremos clasificar imágenes de números (0-9), necesitaremos 45 clasificadores.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0" sz="66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