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gPfttvlmxfs3x61S/ewHovaj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a67f89b02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ga67f89b02d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a67f89b02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a67f89b02d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a67f89b02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a67f89b02d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a6dd1ca9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ga6dd1ca9f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a1eac15f3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a1eac15f3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a67f89b02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ga67f89b02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67f89b02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a67f89b02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67f89b02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a67f89b02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67f89b02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a67f89b02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67f89b02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a67f89b02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a67f89b02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ga67f89b02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/>
          <p:nvPr>
            <p:ph idx="1" type="body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b="1" lang="en-GB" sz="1800"/>
              <a:t>kernel trick</a:t>
            </a:r>
            <a:endParaRPr b="1" sz="2200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/>
          <p:nvPr>
            <p:ph idx="1" type="body"/>
          </p:nvPr>
        </p:nvSpPr>
        <p:spPr>
          <a:xfrm>
            <a:off x="782150" y="2394250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Kernels</a:t>
            </a:r>
            <a:endParaRPr b="1" sz="1900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19" y="2853388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/>
          <p:nvPr>
            <p:ph idx="1" type="body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y el Polynomial que suelen dar buenos resultados.</a:t>
            </a:r>
            <a:endParaRPr b="1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La anchura de los márgenes la controlaremos con el hiperparámetro ε, que es la tolerancia.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/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/>
          <p:nvPr>
            <p:ph idx="1" type="body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/>
          <p:nvPr>
            <p:ph idx="1" type="body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/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/>
          <p:nvPr>
            <p:ph idx="1" type="body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/>
          <p:nvPr>
            <p:ph idx="1" type="body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/>
          </a:p>
        </p:txBody>
      </p:sp>
      <p:sp>
        <p:nvSpPr>
          <p:cNvPr id="123" name="Google Shape;123;ga67f89b02d_0_12"/>
          <p:cNvSpPr txBox="1"/>
          <p:nvPr>
            <p:ph idx="1" type="body"/>
          </p:nvPr>
        </p:nvSpPr>
        <p:spPr>
          <a:xfrm>
            <a:off x="950275" y="286077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 u="sng"/>
              <a:t>Hiperplano óptimo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b="1" lang="en-GB" sz="1600"/>
              <a:t>margen.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 u="sng"/>
              <a:t>Support Vector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i="1" lang="en-GB" sz="1600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tanto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b="0" l="9836" r="3956" t="0"/>
          <a:stretch/>
        </p:blipFill>
        <p:spPr>
          <a:xfrm>
            <a:off x="6557277" y="2737525"/>
            <a:ext cx="4245348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El problema es: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Ahora los </a:t>
            </a:r>
            <a:r>
              <a:rPr b="1" lang="en-GB" sz="1800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Esta flexibilidad se controla mediante C. Cuanto menor es C, más es la flexibilidad/tolerante es mi modelo, y por tanto generalizará mejor. Bias vs Variance.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20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</a:t>
            </a:r>
            <a:r>
              <a:rPr lang="en-GB">
                <a:solidFill>
                  <a:srgbClr val="FF0000"/>
                </a:solidFill>
              </a:rPr>
              <a:t>inear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b="1" lang="en-GB" sz="1800"/>
              <a:t>compejidad al modelo, provocando que sea muy lento y podamos caer en overfitting.</a:t>
            </a:r>
            <a:endParaRPr b="1" sz="2200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