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5" r:id="rId4"/>
    <p:sldId id="258" r:id="rId5"/>
    <p:sldId id="277" r:id="rId6"/>
    <p:sldId id="278" r:id="rId7"/>
    <p:sldId id="279" r:id="rId8"/>
    <p:sldId id="27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4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11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93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72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F7E9FA-2F49-402C-A0B8-2027A52743D9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Machine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Learning</a:t>
            </a: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  </a:t>
            </a:r>
            <a:br>
              <a:rPr lang="es-ES" dirty="0"/>
            </a:b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KNN</a:t>
            </a:r>
            <a:endParaRPr lang="es-ES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KNN?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 por sus siglas del inglés k</a:t>
            </a:r>
            <a:r>
              <a:rPr lang="es-E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7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método KNN​ es un método de </a:t>
            </a: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clasificación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supervisado que estima la probabilidad a posteriori de que un elemento x pertenezca a la clase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Cj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partir de la información proporcionada por el conjunto seleccionado.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clasificación se calcula a partir de un voto de mayoría simple de los vecinos más cercanos de cada punto: a un punto de consulta se le asigna la clase de datos que tiene más representantes dentro de los vecinos más cercanos del punto.</a:t>
            </a:r>
            <a:endParaRPr lang="es-ES" sz="17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funciona?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simple vista, puede resultar más o menos fácil encontrar los puntos más próximos.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criterio utilizamos?                 Distancia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general utilizaremos la distancia Euclídea.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utiliza el 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aprendizaje basado en los K vecinos más cercanos de cada punto de consulta, donde K es un valor entero especificado por el usuario.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suelen utilizar números impares para </a:t>
            </a:r>
            <a:r>
              <a:rPr lang="es-ES" sz="1700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 empates.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ED22FC00-3D45-492C-B521-1D35E9DA1E2E}"/>
              </a:ext>
            </a:extLst>
          </p:cNvPr>
          <p:cNvSpPr/>
          <p:nvPr/>
        </p:nvSpPr>
        <p:spPr>
          <a:xfrm>
            <a:off x="3312368" y="3037114"/>
            <a:ext cx="522514" cy="2565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46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Distancia Euclídea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2442131"/>
            <a:ext cx="432174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enfoque euclidiano, es la medida de distancia más utilizada para calcular la distancia entre las muestras de prueba y los valores de datos entrenados.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calcular la distancia euclídea en un espacio n-dimensional.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2B1DAD-490E-4101-A2FC-CF6B73296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2" y="1922106"/>
            <a:ext cx="6195721" cy="520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791294-1655-4CA3-9A0E-A27018C12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69" y="3170231"/>
            <a:ext cx="3497580" cy="2682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seleccionamos el valor óptimo de K?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mejor elección de k depende fundamentalmente de los datos.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existen métodos estadísticos predefinidos para encontrar el valor más favorable de K.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Iniciamos un valor K aleatorio y calculamos.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Investigación “iterativa”.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Elegir valores pequeños de K conduce a límites de decisión muy sensibles o inestables.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clasificar, elegir valores mayores de K nos suaviza esos límites de decisión (reducimos efecto ruido).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14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Escalar variables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algoritmos basados ​​en la distancia se ven afectados por la escala de las variables.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ello, debemos tener las variables en rangos similares.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tiene sentido calcular distancias para variables con escalas muy diversas: variable edad vs variable ingresos.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ello utilizaremos los distintos tipos de estandarización: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Normalización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Min-Max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scaler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449D79-C496-4BE4-AAE7-6FAF8CF9F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4" y="2124172"/>
            <a:ext cx="5125325" cy="28863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4906BBA-1919-4EFC-818E-D0A62E293257}"/>
              </a:ext>
            </a:extLst>
          </p:cNvPr>
          <p:cNvSpPr txBox="1"/>
          <p:nvPr/>
        </p:nvSpPr>
        <p:spPr>
          <a:xfrm>
            <a:off x="6442043" y="5398902"/>
            <a:ext cx="5581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1" dirty="0">
                <a:effectLst/>
                <a:latin typeface="charter"/>
              </a:rPr>
              <a:t>Distancia </a:t>
            </a:r>
            <a:r>
              <a:rPr lang="es-ES" sz="1600" b="0" i="1" dirty="0" err="1">
                <a:effectLst/>
                <a:latin typeface="charter"/>
              </a:rPr>
              <a:t>euclídia</a:t>
            </a:r>
            <a:r>
              <a:rPr lang="es-ES" sz="1600" b="0" i="1" dirty="0">
                <a:effectLst/>
                <a:latin typeface="charter"/>
              </a:rPr>
              <a:t> = [(100000–80000) ^ 2 + (30–25) ^ 2] ^ (1/2)</a:t>
            </a:r>
            <a:endParaRPr lang="es-ES" sz="160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9D842E4-FE04-4741-BE8E-89F34F5EBAB4}"/>
              </a:ext>
            </a:extLst>
          </p:cNvPr>
          <p:cNvCxnSpPr>
            <a:cxnSpLocks/>
          </p:cNvCxnSpPr>
          <p:nvPr/>
        </p:nvCxnSpPr>
        <p:spPr>
          <a:xfrm>
            <a:off x="6428792" y="5234473"/>
            <a:ext cx="5430416" cy="56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CB09967-749D-47A9-82E9-FD399335B0FC}"/>
              </a:ext>
            </a:extLst>
          </p:cNvPr>
          <p:cNvCxnSpPr>
            <a:cxnSpLocks/>
          </p:cNvCxnSpPr>
          <p:nvPr/>
        </p:nvCxnSpPr>
        <p:spPr>
          <a:xfrm flipV="1">
            <a:off x="6442043" y="5327781"/>
            <a:ext cx="5417165" cy="587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6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¿Cómo evaluamos el modelo?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2360645"/>
            <a:ext cx="611322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Cambiar el valor de K puede afectar el rendimiento del modelo, por lo que debemos buscar su valor óptimo.</a:t>
            </a:r>
          </a:p>
          <a:p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escoger el valor óptimo de K utilizaremos las métricas de medida de performance: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Precisión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F1-score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Matriz de confusión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Problemas de rendimiento para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muy grandes.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AC45B7-B83D-48AE-B5C9-0D713C4E7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44" y="1938686"/>
            <a:ext cx="3881729" cy="31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0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Preguntas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2597</TotalTime>
  <Words>438</Words>
  <Application>Microsoft Office PowerPoint</Application>
  <PresentationFormat>Panorámica</PresentationFormat>
  <Paragraphs>51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charter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Nacho Rodríguez Montero</cp:lastModifiedBy>
  <cp:revision>36</cp:revision>
  <dcterms:created xsi:type="dcterms:W3CDTF">2020-08-31T20:14:59Z</dcterms:created>
  <dcterms:modified xsi:type="dcterms:W3CDTF">2020-11-13T10:18:29Z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