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7175-584C-49B5-94AC-E2812C67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70A52-48F6-427E-9DD2-EC1F7E27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5A853-A8CB-481D-8471-815E95F1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A587D-2E39-4AAF-9979-E042313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C4F79-0086-4048-883E-DF0CB6AC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7F7B-9576-47D6-A9CC-5CA1E193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769A9D-042B-4AA7-A107-62129814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CBDD5-02B8-4CD2-8F8D-728C76F5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12CBC-E463-4CC5-B9B4-052F5D50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88095-F735-4B1F-974B-654740B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2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E3876-A894-4505-8EB1-0E393CF0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8FE60E-9685-423B-8435-4B82D69E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6A906-BB78-427E-98BC-9AEB35B4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BF422-14CE-41CA-B5E1-DC7B8F79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A1FEF-30D0-41EE-A268-D47862B7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3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41A3F-2CFF-44B9-A6D6-DB4E7806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7AA0F-D29D-4BA3-B946-59578FAF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11147-2D4E-4C7E-8A4D-35F06C56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AAC26-6524-4237-8F33-343DDD6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1AA07-6646-4CB1-A0B9-8341DFEF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8B8B2-D6F6-40FE-BBB9-E4D0991B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A2A79-C9AC-40C6-B902-61C2C1C4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278D4-6450-410E-93CE-CA23F3AE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EB2CF-0883-4A58-8730-DEF4586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D86D7-FDC9-41A3-85AB-F6442F6B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0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9237-807B-44F7-8058-03BD8E2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BC448-52DE-486D-9180-FCECE993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23900-FF69-4FBE-BF16-15B977B4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264C91-B4FA-41A6-A991-6C670888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1B4A95-0BA2-45F5-94C5-79EFED4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3E614-69BF-45CD-8B1B-DB5EAC3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364-E125-4ECA-9508-24428211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DE7C9-E120-4B72-9F98-9005128F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DB9E28-D5A2-4A6D-ABC4-1F66ACC1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D602F3-EE67-40F7-B1A5-5A17D956A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08DB74-1B0C-40BF-9AFD-E41F0EA0F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CF36EE-34CF-447E-91A9-B28024C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E44BD3-2BB3-4962-8F4E-B3DFD10E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7755DC-3F6B-4DAC-8CFA-916F39CE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7E4A-EC31-4E38-9A09-E3B936B8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287CA5-EBEA-476C-A0A0-D26DD41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BB58F5-DEAE-499A-997B-5EDFBAD0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4EEF59-0091-4760-BC38-2930005F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9C02E8-AA59-4750-AE4F-F362AD1A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6D3A45-EBE6-4415-8358-E94944A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C84FC1-604B-4703-B725-EF788E6C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6E3D-2F7F-44CD-A1F9-31969062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7AFC1-07D8-45BB-9B19-4CF6AF42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D63FA9-6CAF-4634-B390-7D24043D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42DF71-8360-4384-AC16-25E1292B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85B627-87FF-4D80-895E-2242EE4A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E24AE-48E8-44EE-B056-9663126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7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1ED72-CCF9-4C87-B88A-DE3E6290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2B982-D3C3-476E-A093-37B8EA07D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83DEA6-BB92-4CE6-AE18-E1D2C1CD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4E08D-10C8-4D1D-BB00-DD0FC20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4C438-B683-4CFD-B251-4EB9D46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F1591-A60C-46D8-9652-DB8779EA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2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1B6228-AAAF-4D22-884F-C246A7A5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18A54-8477-4620-9189-0E79367A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0F7F6-9484-4F2D-A420-06F25E161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F213-88D0-4175-A049-2F15AF4F367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DA79E-542B-40E7-95B4-9EA33834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BA8F3-087B-4B13-A71C-0BF30072A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C7DC-00EB-4484-9AB2-0FB41EFCF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8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E3E51AE-B1C4-4382-8D2B-9D11CB71CE4A}"/>
              </a:ext>
            </a:extLst>
          </p:cNvPr>
          <p:cNvSpPr/>
          <p:nvPr/>
        </p:nvSpPr>
        <p:spPr>
          <a:xfrm>
            <a:off x="312107" y="32515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16FDCB-EF1B-4A71-A90F-A03DC3ADAB26}"/>
              </a:ext>
            </a:extLst>
          </p:cNvPr>
          <p:cNvSpPr txBox="1"/>
          <p:nvPr/>
        </p:nvSpPr>
        <p:spPr>
          <a:xfrm>
            <a:off x="2634640" y="73172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Felipe Alves</a:t>
            </a:r>
          </a:p>
          <a:p>
            <a:pPr algn="ctr"/>
            <a:r>
              <a:rPr lang="pt-BR" dirty="0"/>
              <a:t>25 anos</a:t>
            </a:r>
          </a:p>
          <a:p>
            <a:pPr algn="ctr"/>
            <a:r>
              <a:rPr lang="pt-BR" dirty="0"/>
              <a:t>Suporte técnico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D63265C-7E98-4CC4-B7DD-FBF4F7EA439D}"/>
              </a:ext>
            </a:extLst>
          </p:cNvPr>
          <p:cNvCxnSpPr>
            <a:cxnSpLocks/>
          </p:cNvCxnSpPr>
          <p:nvPr/>
        </p:nvCxnSpPr>
        <p:spPr>
          <a:xfrm>
            <a:off x="5402893" y="234339"/>
            <a:ext cx="0" cy="20104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2AE071-6D50-4575-9C92-177276001E3A}"/>
              </a:ext>
            </a:extLst>
          </p:cNvPr>
          <p:cNvSpPr txBox="1"/>
          <p:nvPr/>
        </p:nvSpPr>
        <p:spPr>
          <a:xfrm>
            <a:off x="6096000" y="731722"/>
            <a:ext cx="55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Frase:</a:t>
            </a:r>
          </a:p>
          <a:p>
            <a:pPr algn="l"/>
            <a:r>
              <a:rPr lang="pt-BR" dirty="0"/>
              <a:t>“A tecnologia esta aqui para facilitar as nossas vidas, então temos que aprender a usa-la!”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FB0B0B-D7D9-4329-9C4B-194645B6F449}"/>
              </a:ext>
            </a:extLst>
          </p:cNvPr>
          <p:cNvSpPr txBox="1"/>
          <p:nvPr/>
        </p:nvSpPr>
        <p:spPr>
          <a:xfrm>
            <a:off x="312105" y="2674947"/>
            <a:ext cx="50907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Objetivos: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Sair da casa dos pais.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Automatizar sua casa com a </a:t>
            </a:r>
            <a:r>
              <a:rPr lang="pt-BR" i="1" dirty="0" err="1"/>
              <a:t>Alexa</a:t>
            </a:r>
            <a:r>
              <a:rPr lang="pt-BR" i="1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Crescer profissionalmente.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Simplificar e automatizar, na medida do possível, seu processo de manutenção.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8FB62E-A9D9-44FA-929F-45E2E672E4C0}"/>
              </a:ext>
            </a:extLst>
          </p:cNvPr>
          <p:cNvSpPr txBox="1"/>
          <p:nvPr/>
        </p:nvSpPr>
        <p:spPr>
          <a:xfrm>
            <a:off x="312105" y="4747742"/>
            <a:ext cx="5090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Dispositivos: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Gosta muito de shows e cinema, mas só compra ingressos online.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Usa de serviços como mercado livre, </a:t>
            </a:r>
            <a:r>
              <a:rPr lang="pt-BR" dirty="0" err="1"/>
              <a:t>amazon</a:t>
            </a:r>
            <a:r>
              <a:rPr lang="pt-BR" dirty="0"/>
              <a:t> e </a:t>
            </a:r>
            <a:r>
              <a:rPr lang="pt-BR" dirty="0" err="1"/>
              <a:t>ifood</a:t>
            </a:r>
            <a:r>
              <a:rPr lang="pt-BR" dirty="0"/>
              <a:t> para quase todas as compras.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Tem um notebook para o trabalho e um </a:t>
            </a:r>
            <a:r>
              <a:rPr lang="pt-BR" dirty="0" err="1"/>
              <a:t>pc</a:t>
            </a:r>
            <a:r>
              <a:rPr lang="pt-BR" dirty="0"/>
              <a:t> para uso pessoal.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4C4E67-A24B-4234-A459-09E165E1C997}"/>
              </a:ext>
            </a:extLst>
          </p:cNvPr>
          <p:cNvSpPr txBox="1"/>
          <p:nvPr/>
        </p:nvSpPr>
        <p:spPr>
          <a:xfrm>
            <a:off x="6096000" y="3027647"/>
            <a:ext cx="5594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Comportamento:</a:t>
            </a:r>
          </a:p>
          <a:p>
            <a:pPr algn="l"/>
            <a:endParaRPr lang="pt-BR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Faz constantes compras e vendas pela internet.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Leva sua vida no 220 e faz tudo do modo mais rápido possível.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Tem uma grande facilidade ao se adaptar aos mais diferentes cenários de mudança.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Referência entre familiares e amigos no quesito tecnologias.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14BF28-6F24-45D3-AD28-14E3E6FA9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6" r="6768" b="12314"/>
          <a:stretch/>
        </p:blipFill>
        <p:spPr>
          <a:xfrm>
            <a:off x="188932" y="254788"/>
            <a:ext cx="2075149" cy="19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E3E51AE-B1C4-4382-8D2B-9D11CB71CE4A}"/>
              </a:ext>
            </a:extLst>
          </p:cNvPr>
          <p:cNvSpPr/>
          <p:nvPr/>
        </p:nvSpPr>
        <p:spPr>
          <a:xfrm>
            <a:off x="312107" y="32515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16FDCB-EF1B-4A71-A90F-A03DC3ADAB26}"/>
              </a:ext>
            </a:extLst>
          </p:cNvPr>
          <p:cNvSpPr txBox="1"/>
          <p:nvPr/>
        </p:nvSpPr>
        <p:spPr>
          <a:xfrm>
            <a:off x="2530256" y="700943"/>
            <a:ext cx="2075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Márcia Chaves</a:t>
            </a:r>
          </a:p>
          <a:p>
            <a:pPr algn="ctr"/>
            <a:r>
              <a:rPr lang="pt-BR" dirty="0"/>
              <a:t>47 anos</a:t>
            </a:r>
          </a:p>
          <a:p>
            <a:pPr algn="ctr"/>
            <a:r>
              <a:rPr lang="pt-BR" dirty="0"/>
              <a:t>Gerente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D63265C-7E98-4CC4-B7DD-FBF4F7EA439D}"/>
              </a:ext>
            </a:extLst>
          </p:cNvPr>
          <p:cNvCxnSpPr>
            <a:cxnSpLocks/>
          </p:cNvCxnSpPr>
          <p:nvPr/>
        </p:nvCxnSpPr>
        <p:spPr>
          <a:xfrm>
            <a:off x="5402893" y="234339"/>
            <a:ext cx="0" cy="20104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2AE071-6D50-4575-9C92-177276001E3A}"/>
              </a:ext>
            </a:extLst>
          </p:cNvPr>
          <p:cNvSpPr txBox="1"/>
          <p:nvPr/>
        </p:nvSpPr>
        <p:spPr>
          <a:xfrm>
            <a:off x="6095999" y="731722"/>
            <a:ext cx="5660193" cy="98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Frase:</a:t>
            </a:r>
          </a:p>
          <a:p>
            <a:pPr algn="l"/>
            <a:r>
              <a:rPr lang="pt-BR" dirty="0"/>
              <a:t>“Uma equipe dinâmica e bem estruturada vai facilitar e melhorar o desempenho de todos!”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FB0B0B-D7D9-4329-9C4B-194645B6F449}"/>
              </a:ext>
            </a:extLst>
          </p:cNvPr>
          <p:cNvSpPr txBox="1"/>
          <p:nvPr/>
        </p:nvSpPr>
        <p:spPr>
          <a:xfrm>
            <a:off x="312105" y="2571582"/>
            <a:ext cx="5090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Objetivos:</a:t>
            </a: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Aumentar a produtividade de sua equipe para ser promovida.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Se atualizar perante as constantes mudanças de mercado tecnologia.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Reduzir seu desgaste no dia-a-dia ao melhorar o trabalho em equipe do seu time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8FB62E-A9D9-44FA-929F-45E2E672E4C0}"/>
              </a:ext>
            </a:extLst>
          </p:cNvPr>
          <p:cNvSpPr txBox="1"/>
          <p:nvPr/>
        </p:nvSpPr>
        <p:spPr>
          <a:xfrm>
            <a:off x="312105" y="4819663"/>
            <a:ext cx="50907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Dispositivos: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Durante o seu tempo livre, acompanha notícias pelo celular.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Usa sistema operacional Windows tanto no trabalho quanto em casa.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Um notebook de uso profissional e pessoal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4C4E67-A24B-4234-A459-09E165E1C997}"/>
              </a:ext>
            </a:extLst>
          </p:cNvPr>
          <p:cNvSpPr txBox="1"/>
          <p:nvPr/>
        </p:nvSpPr>
        <p:spPr>
          <a:xfrm>
            <a:off x="6095999" y="2757560"/>
            <a:ext cx="5660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/>
              <a:t>Comportamento:</a:t>
            </a:r>
          </a:p>
          <a:p>
            <a:pPr algn="l"/>
            <a:endParaRPr lang="pt-BR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Compara os preços e vê as melhores oportunidades de comprar algo.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Leva sua vida profissional e pessoal de forma metódica usando de “rituais” </a:t>
            </a:r>
            <a:r>
              <a:rPr lang="pt-BR" sz="2000" dirty="0" err="1"/>
              <a:t>pré</a:t>
            </a:r>
            <a:r>
              <a:rPr lang="pt-BR" sz="2000" dirty="0"/>
              <a:t> estabelecidos.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Tem as suas preferências de tecnologias, mas faz o possível para se manter atualizada.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Prefere dados e informações mais simples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D5CCBC-7858-40B7-8B79-42D55C92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2" r="5861" b="259"/>
          <a:stretch/>
        </p:blipFill>
        <p:spPr>
          <a:xfrm>
            <a:off x="188933" y="254788"/>
            <a:ext cx="2075148" cy="19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f42c3a-1df6-4a80-8a65-0f6ef19615be" xsi:nil="true"/>
    <lcf76f155ced4ddcb4097134ff3c332f xmlns="4116647d-cbad-4e4d-8796-f950d3564fd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06AE16B1395049B504C767F361ABC3" ma:contentTypeVersion="8" ma:contentTypeDescription="Crie um novo documento." ma:contentTypeScope="" ma:versionID="0e90697528aa1125ae9235633aaca205">
  <xsd:schema xmlns:xsd="http://www.w3.org/2001/XMLSchema" xmlns:xs="http://www.w3.org/2001/XMLSchema" xmlns:p="http://schemas.microsoft.com/office/2006/metadata/properties" xmlns:ns2="4116647d-cbad-4e4d-8796-f950d3564fd2" xmlns:ns3="def42c3a-1df6-4a80-8a65-0f6ef19615be" targetNamespace="http://schemas.microsoft.com/office/2006/metadata/properties" ma:root="true" ma:fieldsID="7dfc138a349f42e10f31cdeacdb36ca8" ns2:_="" ns3:_="">
    <xsd:import namespace="4116647d-cbad-4e4d-8796-f950d3564fd2"/>
    <xsd:import namespace="def42c3a-1df6-4a80-8a65-0f6ef1961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647d-cbad-4e4d-8796-f950d3564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42c3a-1df6-4a80-8a65-0f6ef19615b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bafc5b9-f6e8-4bcb-9301-a80b64bef8c2}" ma:internalName="TaxCatchAll" ma:showField="CatchAllData" ma:web="def42c3a-1df6-4a80-8a65-0f6ef19615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D3EA8-F3F3-4C7E-8DFA-70F5EA838EE5}">
  <ds:schemaRefs>
    <ds:schemaRef ds:uri="http://schemas.microsoft.com/office/2006/metadata/properties"/>
    <ds:schemaRef ds:uri="http://schemas.microsoft.com/office/infopath/2007/PartnerControls"/>
    <ds:schemaRef ds:uri="def42c3a-1df6-4a80-8a65-0f6ef19615be"/>
    <ds:schemaRef ds:uri="4116647d-cbad-4e4d-8796-f950d3564fd2"/>
  </ds:schemaRefs>
</ds:datastoreItem>
</file>

<file path=customXml/itemProps2.xml><?xml version="1.0" encoding="utf-8"?>
<ds:datastoreItem xmlns:ds="http://schemas.openxmlformats.org/officeDocument/2006/customXml" ds:itemID="{E93DD63F-DB09-4178-9B06-216A163F1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CE3411-6942-4F7F-85E1-C8BA86F65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16647d-cbad-4e4d-8796-f950d3564fd2"/>
    <ds:schemaRef ds:uri="def42c3a-1df6-4a80-8a65-0f6ef1961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Duarte Brandao Simoes Silva</dc:creator>
  <cp:lastModifiedBy>Guilherme Duarte Brandao Simoes Silva</cp:lastModifiedBy>
  <cp:revision>3</cp:revision>
  <dcterms:created xsi:type="dcterms:W3CDTF">2022-03-01T12:42:54Z</dcterms:created>
  <dcterms:modified xsi:type="dcterms:W3CDTF">2022-03-14T21:03:40Z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0x0101004C06AE16B1395049B504C767F361ABC3</vt:lpwstr>
  </property>
</Properties>
</file>