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5" r:id="rId4"/>
    <p:sldId id="257" r:id="rId5"/>
    <p:sldId id="268" r:id="rId6"/>
    <p:sldId id="269" r:id="rId7"/>
    <p:sldId id="261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9" autoAdjust="0"/>
    <p:restoredTop sz="94660"/>
  </p:normalViewPr>
  <p:slideViewPr>
    <p:cSldViewPr snapToGrid="0">
      <p:cViewPr varScale="1">
        <p:scale>
          <a:sx n="56" d="100"/>
          <a:sy n="56" d="100"/>
        </p:scale>
        <p:origin x="3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47176-0711-4F9B-BF01-7A43168EC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FB9EA4D-B8D6-4722-8FE7-B3D23418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17422A-3E18-41CA-9F59-064AABC09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8BBF677-1C63-4923-9B1C-C8718BAA5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1538C2B-C56E-405D-B266-3F8EBF460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36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D0C5A8-AC7A-4BBA-8B08-967B61270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506519F-F013-401D-B6D8-E053684A29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D6E45C3-8C85-4B2D-A0EA-56E8982AE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992B79D-3651-4461-876D-F466A356B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7D625F-8FBA-456D-AC5A-1972BEFFC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974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48A4ED9-F3C8-47E7-A6D0-F9DDBAD19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E8A46C-CCFD-44F3-A7C3-339A0B59E3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E3F4F1-84AB-4486-A155-E5A224459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05ED25-5B25-489A-BA01-22FAEF3D6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5038E5-5208-4486-9C55-ED408D620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093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022C6-BB05-4649-A4AA-169BC14AB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D8E9D-C459-47DD-9476-511B7FDB2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629506B-912E-42BF-A521-043569392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F94EEE-E860-4C38-AF62-4BE6CA61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DE03D6-C2C2-4BD9-8BB5-0AF30756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5339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3DD43-D7A6-468D-9088-AB634AB8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300B14A-4D6E-4821-9560-694F3ABE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89B727-4E22-4E02-8434-623D52EA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3EC6538-1D9D-4188-B90F-B60BAF441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9320F6-BC15-484C-BDC1-59BC29109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8369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D20912-82E8-407D-B02C-0146FCF1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F5FED2-F5BD-431C-ACED-A62D09D40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636E71C-554D-417F-A44B-73D360572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028404D-1EEE-436C-8FE8-47A27FBB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6301B79-D3F0-4CBC-B238-87D7155E1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A89DBDE-948C-43E6-BB45-431DEB52D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0176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6DBA20-15DB-4597-B358-6BAABB1C5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1F5491-FE32-4572-A95E-D0F87FDA8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2D8FCDD-92F3-46BC-86CE-AA6AE1A38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8DC01DA-76CB-4E4E-9D2C-EB8138B564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298902-E439-44DF-ADAE-300341A76F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9D4582E-B493-4491-BF8B-BDDD77F89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B003AF-ACA9-4966-A61C-16EFC98D5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65A3956-BF3A-4738-B08E-3521C3D92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6700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015E1-36DF-4DEB-B674-591ECBC6E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5F39DD9-F050-40ED-A3C0-745F33731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ABC8A7C-C3A5-4D56-B41E-825987F48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2854080-0B58-4718-8FED-08D4D56D6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403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E81BF57-E8D3-42ED-B2C2-AF6EDD1D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4EC1437-AB10-4381-8369-BD693733A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6906FBC-050E-4954-B1BA-82D16AE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4874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9DA0B4-F8BF-4E55-A271-D8F17067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345858-D722-4832-A687-4B0A603410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93F3F3A-DEF1-4ED5-8CFC-B37BE734C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F856B68-6F1E-4C30-8953-03463D780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626ABA-B786-4F93-8FDA-E653D44A0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146A1CF-D6AA-4703-BE5D-8DECEC5F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068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89B3E-9BDD-4747-8FF1-5E7F5389A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05B84D5-A2EE-413F-A595-B65CAF62A5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A11A0BD-7D8C-417D-A486-5E6CC4E99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DDB006C-0F85-41CE-AD40-693D1DDCB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E7485C-2286-4579-B7D3-27FCC3149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5576C87-8592-4E9C-B2A3-66519B9BC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442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F81985A-7FEA-4138-8E75-155A65D34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E718BE6-50F6-4777-8B1A-764B4AF06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3CBAE-918E-496A-A3AE-CB70E6A519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8EF62-6686-4830-8FEF-3BDEA49DA8F9}" type="datetimeFigureOut">
              <a:rPr lang="pt-BR" smtClean="0"/>
              <a:t>16/08/2025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BBFB9E-8748-44C7-B118-2BD974B4F0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076B92-C402-4224-A500-3FD19D0B91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6DB0C-97EA-45B4-B535-46CD3EA604D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830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3AD3-01A8-4BB6-829C-18A0478C9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19BCB-508B-4EE0-BC1F-7A1B7BFC8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EB67A2D-0CF7-03F7-692D-53E0D210A8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944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9CFFF-C08B-4B26-AD26-06890835C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6537AC32-0A4F-3E01-385C-97EA3B0D82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02545"/>
          </a:xfrm>
        </p:spPr>
      </p:pic>
    </p:spTree>
    <p:extLst>
      <p:ext uri="{BB962C8B-B14F-4D97-AF65-F5344CB8AC3E}">
        <p14:creationId xmlns:p14="http://schemas.microsoft.com/office/powerpoint/2010/main" val="298528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054BDA-974C-4FE5-A398-CA4A8605E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5" name="Espaço Reservado para Conteúdo 14">
            <a:extLst>
              <a:ext uri="{FF2B5EF4-FFF2-40B4-BE49-F238E27FC236}">
                <a16:creationId xmlns:a16="http://schemas.microsoft.com/office/drawing/2014/main" id="{3E3F96CD-53F0-1F23-7DE0-4FCBAFAAA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2"/>
            <a:ext cx="12353026" cy="6858001"/>
          </a:xfrm>
        </p:spPr>
      </p:pic>
    </p:spTree>
    <p:extLst>
      <p:ext uri="{BB962C8B-B14F-4D97-AF65-F5344CB8AC3E}">
        <p14:creationId xmlns:p14="http://schemas.microsoft.com/office/powerpoint/2010/main" val="1380311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F5B2A4-7C61-4726-8AF4-9ECAA645D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FAF2D320-3274-BD3C-3BFE-846AA8F3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667378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713AD3-01A8-4BB6-829C-18A0478C9E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F19BCB-508B-4EE0-BC1F-7A1B7BFC8F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79B52499-F50E-4F0C-BF8B-60D90FFC0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206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9040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49000A-DB67-925E-3553-D7CFC2E91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1" name="Espaço Reservado para Conteúdo 40">
            <a:extLst>
              <a:ext uri="{FF2B5EF4-FFF2-40B4-BE49-F238E27FC236}">
                <a16:creationId xmlns:a16="http://schemas.microsoft.com/office/drawing/2014/main" id="{65560708-0E58-DAE7-E15E-62CE051F25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084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6CC744-D0E8-45A2-957B-1D00FA10A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DF1F31E-6BFD-4D95-A4E7-3C40CFF8E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0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Eduardo</dc:creator>
  <cp:lastModifiedBy>Carlos Eduardo</cp:lastModifiedBy>
  <cp:revision>12</cp:revision>
  <dcterms:created xsi:type="dcterms:W3CDTF">2025-07-25T21:27:51Z</dcterms:created>
  <dcterms:modified xsi:type="dcterms:W3CDTF">2025-08-16T12:38:15Z</dcterms:modified>
</cp:coreProperties>
</file>