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handoutMasterIdLst>
    <p:handoutMasterId r:id="rId6"/>
  </p:handoutMasterIdLst>
  <p:sldIdLst>
    <p:sldId id="441" r:id="rId2"/>
    <p:sldId id="434" r:id="rId3"/>
    <p:sldId id="31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 Ramos De Barros" initials="RRDB" lastIdx="4" clrIdx="0">
    <p:extLst>
      <p:ext uri="{19B8F6BF-5375-455C-9EA6-DF929625EA0E}">
        <p15:presenceInfo xmlns:p15="http://schemas.microsoft.com/office/powerpoint/2012/main" userId="S-1-5-21-1805228463-3643878752-3900399489-365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991A"/>
    <a:srgbClr val="6993B2"/>
    <a:srgbClr val="2E75B6"/>
    <a:srgbClr val="9DC3E6"/>
    <a:srgbClr val="E65B1B"/>
    <a:srgbClr val="BDD7EE"/>
    <a:srgbClr val="EBCF8B"/>
    <a:srgbClr val="EFB995"/>
    <a:srgbClr val="D9D9D9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533" autoAdjust="0"/>
  </p:normalViewPr>
  <p:slideViewPr>
    <p:cSldViewPr snapToGrid="0">
      <p:cViewPr varScale="1">
        <p:scale>
          <a:sx n="73" d="100"/>
          <a:sy n="73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898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dirty="0"/>
              <a:t>Proposta Técnica Comercial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1B63A-56AD-45B8-ADF1-3D7010631D70}" type="datetimeFigureOut">
              <a:rPr lang="pt-BR" smtClean="0"/>
              <a:t>04/04/2019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6E48B-74C0-4096-AC86-C08398BF629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770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uas Partes de Conteúdo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açã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mente título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údo com Legenda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m com Legenda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texto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texto verticai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3618925" y="6349164"/>
            <a:ext cx="2844799" cy="36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6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pt-BR"/>
              <a:pPr>
                <a:buSzPct val="25000"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080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</p:spPr>
        <p:txBody>
          <a:bodyPr/>
          <a:lstStyle/>
          <a:p>
            <a:fld id="{27E5F3E8-030A-40FE-8E7D-C9AA622EA277}" type="datetime1">
              <a:rPr lang="pt-BR" smtClean="0"/>
              <a:t>04/04/2019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</p:spPr>
        <p:txBody>
          <a:bodyPr/>
          <a:lstStyle/>
          <a:p>
            <a:fld id="{B4B7DF73-1060-2C40-8E42-95A656194635}" type="slidenum"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519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62" r:id="rId8"/>
    <p:sldLayoutId id="214748366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26526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Shape 209"/>
          <p:cNvSpPr/>
          <p:nvPr>
            <p:extLst/>
          </p:nvPr>
        </p:nvSpPr>
        <p:spPr>
          <a:xfrm>
            <a:off x="218943" y="2476728"/>
            <a:ext cx="11912957" cy="1855575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algn="ctr">
              <a:lnSpc>
                <a:spcPct val="90000"/>
              </a:lnSpc>
              <a:buSzPct val="25000"/>
            </a:pPr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ea typeface="Trebuchet MS"/>
                <a:cs typeface="Trebuchet MS"/>
                <a:sym typeface="Trebuchet MS"/>
              </a:rPr>
              <a:t>Teste Analista Sistemas </a:t>
            </a:r>
            <a:endParaRPr lang="pt-BR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948" y="350368"/>
            <a:ext cx="1780358" cy="919207"/>
          </a:xfrm>
          <a:prstGeom prst="rect">
            <a:avLst/>
          </a:prstGeom>
        </p:spPr>
      </p:pic>
      <p:pic>
        <p:nvPicPr>
          <p:cNvPr id="8" name="Picture 2" descr="Image result for digital media pn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02" y="4263856"/>
            <a:ext cx="2317759" cy="259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hape 209"/>
          <p:cNvSpPr/>
          <p:nvPr/>
        </p:nvSpPr>
        <p:spPr>
          <a:xfrm>
            <a:off x="9108894" y="1318421"/>
            <a:ext cx="3083106" cy="797811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algn="ctr">
              <a:lnSpc>
                <a:spcPct val="90000"/>
              </a:lnSpc>
              <a:buSzPct val="25000"/>
            </a:pPr>
            <a:r>
              <a:rPr lang="pt-BR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ea typeface="Trebuchet MS"/>
                <a:cs typeface="Trebuchet MS"/>
                <a:sym typeface="Trebuchet MS"/>
              </a:rPr>
              <a:t>Paixão por transformar </a:t>
            </a:r>
          </a:p>
          <a:p>
            <a:pPr algn="ctr">
              <a:lnSpc>
                <a:spcPct val="90000"/>
              </a:lnSpc>
              <a:buSzPct val="25000"/>
            </a:pPr>
            <a:r>
              <a:rPr lang="pt-BR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ea typeface="Trebuchet MS"/>
                <a:cs typeface="Trebuchet MS"/>
                <a:sym typeface="Trebuchet MS"/>
              </a:rPr>
              <a:t>negócios com tecnologia </a:t>
            </a:r>
          </a:p>
        </p:txBody>
      </p:sp>
      <p:sp>
        <p:nvSpPr>
          <p:cNvPr id="9" name="Retângulo 8"/>
          <p:cNvSpPr/>
          <p:nvPr/>
        </p:nvSpPr>
        <p:spPr>
          <a:xfrm>
            <a:off x="2209800" y="6359356"/>
            <a:ext cx="3060700" cy="355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Data: </a:t>
            </a:r>
            <a:r>
              <a:rPr lang="pt-BR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26/02/2019 </a:t>
            </a:r>
            <a:r>
              <a:rPr lang="pt-BR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– Versão </a:t>
            </a:r>
            <a:r>
              <a:rPr lang="pt-BR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02.01</a:t>
            </a:r>
            <a:endParaRPr lang="pt-BR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06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21"/>
          <p:cNvSpPr txBox="1">
            <a:spLocks noChangeArrowheads="1"/>
          </p:cNvSpPr>
          <p:nvPr/>
        </p:nvSpPr>
        <p:spPr bwMode="auto">
          <a:xfrm>
            <a:off x="253682" y="307753"/>
            <a:ext cx="326421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sz="3200" b="1" dirty="0">
                <a:solidFill>
                  <a:schemeClr val="accent1"/>
                </a:solidFill>
                <a:latin typeface="Trebuchet MS" panose="020B0603020202020204" pitchFamily="34" charset="0"/>
              </a:rPr>
              <a:t>Objetivo</a:t>
            </a:r>
          </a:p>
        </p:txBody>
      </p:sp>
      <p:pic>
        <p:nvPicPr>
          <p:cNvPr id="20" name="Shape 141"/>
          <p:cNvPicPr preferRelativeResize="0"/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14" y="6263284"/>
            <a:ext cx="1437934" cy="5868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utoShape 2" descr="Resultado de imagem para check"/>
          <p:cNvSpPr>
            <a:spLocks noChangeAspect="1" noChangeArrowheads="1"/>
          </p:cNvSpPr>
          <p:nvPr/>
        </p:nvSpPr>
        <p:spPr bwMode="auto">
          <a:xfrm>
            <a:off x="155575" y="-966788"/>
            <a:ext cx="22574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-6206" y="92971"/>
            <a:ext cx="107658" cy="10438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625" y="269866"/>
            <a:ext cx="1164406" cy="598425"/>
          </a:xfrm>
          <a:prstGeom prst="rect">
            <a:avLst/>
          </a:prstGeom>
        </p:spPr>
      </p:pic>
      <p:sp>
        <p:nvSpPr>
          <p:cNvPr id="16" name="CaixaDeTexto 68"/>
          <p:cNvSpPr txBox="1"/>
          <p:nvPr/>
        </p:nvSpPr>
        <p:spPr>
          <a:xfrm>
            <a:off x="264809" y="1218676"/>
            <a:ext cx="11606222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Arial"/>
                <a:cs typeface="Arial"/>
              </a:rPr>
              <a:t>Criar 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Arial"/>
                <a:cs typeface="Arial"/>
              </a:rPr>
              <a:t>uma aplicação em MVC 5 utilizando banco de dados SQL Server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Arial"/>
                <a:cs typeface="Arial"/>
              </a:rPr>
              <a:t>Criar 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Arial"/>
                <a:cs typeface="Arial"/>
              </a:rPr>
              <a:t>um CRUD de Contatos onde irá 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Arial"/>
                <a:cs typeface="Arial"/>
              </a:rPr>
              <a:t>LISTAR, 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Arial"/>
                <a:cs typeface="Arial"/>
              </a:rPr>
              <a:t>EDITAR, EXCLUIR E ADICIONAR os contatos.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Arial"/>
                <a:cs typeface="Arial"/>
              </a:rPr>
              <a:t>Criar 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Arial"/>
                <a:cs typeface="Arial"/>
              </a:rPr>
              <a:t>uma tabela de contatos com o nome TB_CONTATO com os campos ID, NOME, EMAIL (não obrigatório), TELEFONE (não obrigatório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Arial"/>
                <a:cs typeface="Arial"/>
              </a:rPr>
              <a:t>)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</a:pPr>
            <a:endParaRPr lang="pt-BR" sz="14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Arial"/>
              <a:cs typeface="Arial"/>
            </a:endParaRPr>
          </a:p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Arial"/>
                <a:cs typeface="Arial"/>
              </a:rPr>
              <a:t>Ao terminar enviar a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Arial"/>
                <a:cs typeface="Arial"/>
              </a:rPr>
              <a:t>solution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Arial"/>
                <a:cs typeface="Arial"/>
              </a:rPr>
              <a:t> compactada junto com o script da tabela.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endParaRPr lang="pt-BR" sz="14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789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32000">
              <a:srgbClr val="9BB2DB"/>
            </a:gs>
            <a:gs pos="73000">
              <a:schemeClr val="accent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Picture 3" descr="C:\Users\afmendes\Desktop\mobile-apps_x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980" y="2113962"/>
            <a:ext cx="4582240" cy="346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793" y="959387"/>
            <a:ext cx="1890615" cy="976133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3928736" y="5757222"/>
            <a:ext cx="4156729" cy="886035"/>
            <a:chOff x="3786049" y="5757222"/>
            <a:chExt cx="4156729" cy="886035"/>
          </a:xfrm>
        </p:grpSpPr>
        <p:pic>
          <p:nvPicPr>
            <p:cNvPr id="6" name="Imagem 5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843" y="5985370"/>
              <a:ext cx="871420" cy="632264"/>
            </a:xfrm>
            <a:prstGeom prst="rect">
              <a:avLst/>
            </a:prstGeom>
          </p:spPr>
        </p:pic>
        <p:grpSp>
          <p:nvGrpSpPr>
            <p:cNvPr id="8" name="Grupo 7"/>
            <p:cNvGrpSpPr/>
            <p:nvPr/>
          </p:nvGrpSpPr>
          <p:grpSpPr>
            <a:xfrm>
              <a:off x="3786049" y="5757222"/>
              <a:ext cx="1365221" cy="886035"/>
              <a:chOff x="79178" y="219474"/>
              <a:chExt cx="3048491" cy="1782431"/>
            </a:xfrm>
          </p:grpSpPr>
          <p:pic>
            <p:nvPicPr>
              <p:cNvPr id="9" name="Picture 4" descr="http://www.midiamidia.com.br/wp-content/uploads/2015/03/DT-logo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78" y="219474"/>
                <a:ext cx="1845316" cy="10312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http://escoladesignthinking.echos.cc/wp-content/uploads/2016/05/dd-564x394.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721319" y="634936"/>
                <a:ext cx="2406350" cy="13669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" name="Picture 4" descr="http://isoflex.com.br/wp-content/uploads/2017/02/01.-Lean1-1024x294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724764" y="5966052"/>
              <a:ext cx="1218014" cy="607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5853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24906</TotalTime>
  <Words>84</Words>
  <Application>Microsoft Office PowerPoint</Application>
  <PresentationFormat>Widescreen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Segoe UI Semilight</vt:lpstr>
      <vt:lpstr>Trebuchet MS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ITAU201712-02.01</dc:title>
  <dc:subject>Automação de Processos - PCP - Qualidade - ITM</dc:subject>
  <dc:creator>Adilson Souza;Wilson Takakura</dc:creator>
  <cp:keywords>BRQ IT Services</cp:keywords>
  <cp:lastModifiedBy>Weslley Ferreira Borges</cp:lastModifiedBy>
  <cp:revision>389</cp:revision>
  <dcterms:modified xsi:type="dcterms:W3CDTF">2019-04-04T12:24:10Z</dcterms:modified>
</cp:coreProperties>
</file>