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1"/>
  </p:notesMasterIdLst>
  <p:handoutMasterIdLst>
    <p:handoutMasterId r:id="rId12"/>
  </p:handoutMasterIdLst>
  <p:sldIdLst>
    <p:sldId id="312" r:id="rId5"/>
    <p:sldId id="282" r:id="rId6"/>
    <p:sldId id="304" r:id="rId7"/>
    <p:sldId id="307" r:id="rId8"/>
    <p:sldId id="314" r:id="rId9"/>
    <p:sldId id="297" r:id="rId10"/>
  </p:sldIdLst>
  <p:sldSz cx="12192000" cy="6858000"/>
  <p:notesSz cx="13716000" cy="24384000"/>
  <p:defaultTextStyle>
    <a:defPPr rtl="0">
      <a:defRPr lang="pt-BR"/>
    </a:defPPr>
    <a:lvl1pPr marL="0" algn="l" defTabSz="4572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388" autoAdjust="0"/>
  </p:normalViewPr>
  <p:slideViewPr>
    <p:cSldViewPr snapToGrid="0" snapToObjects="1">
      <p:cViewPr varScale="1">
        <p:scale>
          <a:sx n="71" d="100"/>
          <a:sy n="71" d="100"/>
        </p:scale>
        <p:origin x="696" y="54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37" d="100"/>
          <a:sy n="37" d="100"/>
        </p:scale>
        <p:origin x="413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5DB32ED1-F310-4D41-8674-6BB1DBCD8C01}" type="datetimeyyyy">
              <a:rPr lang="pt-BR" smtClean="0"/>
              <a:t>2024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420BD0AB-C59E-4A46-83D3-F07787446B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lang="pt-BR"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lang="pt-BR"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lang="pt-BR"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lang="pt-BR"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lang="pt-BR"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lang="pt-BR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lang="pt-BR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lang="pt-BR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lang="pt-BR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m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20" name="Forma livre: Forma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pt-BR" sz="36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/>
          </a:p>
        </p:txBody>
      </p:sp>
      <p:sp>
        <p:nvSpPr>
          <p:cNvPr id="10" name="Forma Livre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0" name="Imagem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 rtlCol="0"/>
          <a:lstStyle>
            <a:lvl1pPr algn="l">
              <a:lnSpc>
                <a:spcPct val="100000"/>
              </a:lnSpc>
              <a:defRPr lang="pt-BR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4" name="Espaço Reservado para Texto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rtlCol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pt-BR" sz="1800"/>
            </a:lvl1pPr>
          </a:lstStyle>
          <a:p>
            <a:pPr rtl="0"/>
            <a:r>
              <a:rPr lang="pt-BR"/>
              <a:t>Clique para adicionar um subtítulo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 rtlCol="0">
            <a:normAutofit/>
          </a:bodyPr>
          <a:lstStyle>
            <a:lvl1pPr>
              <a:defRPr lang="pt-BR" sz="1800"/>
            </a:lvl1pPr>
            <a:lvl2pPr>
              <a:defRPr lang="pt-BR" sz="1800"/>
            </a:lvl2pPr>
            <a:lvl3pPr>
              <a:defRPr lang="pt-BR" sz="1800"/>
            </a:lvl3pPr>
            <a:lvl4pPr>
              <a:defRPr lang="pt-BR" sz="1800"/>
            </a:lvl4pPr>
            <a:lvl5pPr>
              <a:defRPr lang="pt-BR" sz="18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0" name="Espaço Reservado para o Número do Slide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pt-B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Elemento gráfico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pt-BR" sz="3600" b="1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49" name="Forma Livre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16" name="Espaço Reservado para Conteúdo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pt-BR" sz="1800"/>
            </a:lvl1pPr>
            <a:lvl2pPr>
              <a:spcBef>
                <a:spcPts val="1000"/>
              </a:spcBef>
              <a:defRPr lang="pt-BR" sz="1800"/>
            </a:lvl2pPr>
            <a:lvl3pPr>
              <a:spcBef>
                <a:spcPts val="1000"/>
              </a:spcBef>
              <a:defRPr lang="pt-BR" sz="1800"/>
            </a:lvl3pPr>
            <a:lvl4pPr>
              <a:spcBef>
                <a:spcPts val="1000"/>
              </a:spcBef>
              <a:defRPr lang="pt-BR" sz="1800"/>
            </a:lvl4pPr>
            <a:lvl5pPr>
              <a:spcBef>
                <a:spcPts val="1000"/>
              </a:spcBef>
              <a:defRPr lang="pt-BR" sz="18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8" name="Espaço Reservado para Conteúdo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pt-BR" sz="1800"/>
            </a:lvl1pPr>
            <a:lvl2pPr>
              <a:spcBef>
                <a:spcPts val="1000"/>
              </a:spcBef>
              <a:defRPr lang="pt-BR" sz="1800"/>
            </a:lvl2pPr>
            <a:lvl3pPr>
              <a:spcBef>
                <a:spcPts val="1000"/>
              </a:spcBef>
              <a:defRPr lang="pt-BR" sz="1800"/>
            </a:lvl3pPr>
            <a:lvl4pPr>
              <a:spcBef>
                <a:spcPts val="1000"/>
              </a:spcBef>
              <a:defRPr lang="pt-BR" sz="1800"/>
            </a:lvl4pPr>
            <a:lvl5pPr>
              <a:spcBef>
                <a:spcPts val="1000"/>
              </a:spcBef>
              <a:defRPr lang="pt-BR" sz="18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7" name="Espaço Reservado para o Número do Slide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pt-B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  <p:pic>
        <p:nvPicPr>
          <p:cNvPr id="43" name="Elemento gráfico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Elemento gráfico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m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ângulo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sz="450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sz="16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 rtlCol="0"/>
          <a:lstStyle>
            <a:lvl1pPr algn="ctr">
              <a:lnSpc>
                <a:spcPct val="100000"/>
              </a:lnSpc>
              <a:defRPr lang="pt-BR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4" name="Espaço Reservado para Conteúdo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 rtlCol="0">
            <a:normAutofit/>
          </a:bodyPr>
          <a:lstStyle>
            <a:lvl1pPr>
              <a:spcBef>
                <a:spcPts val="1000"/>
              </a:spcBef>
              <a:defRPr lang="pt-BR" sz="1800"/>
            </a:lvl1pPr>
            <a:lvl2pPr>
              <a:spcBef>
                <a:spcPts val="1000"/>
              </a:spcBef>
              <a:defRPr lang="pt-BR" sz="1800"/>
            </a:lvl2pPr>
            <a:lvl3pPr>
              <a:spcBef>
                <a:spcPts val="1000"/>
              </a:spcBef>
              <a:defRPr lang="pt-BR" sz="1800"/>
            </a:lvl3pPr>
            <a:lvl4pPr>
              <a:spcBef>
                <a:spcPts val="1000"/>
              </a:spcBef>
              <a:defRPr lang="pt-BR" sz="1800"/>
            </a:lvl4pPr>
            <a:lvl5pPr>
              <a:spcBef>
                <a:spcPts val="1000"/>
              </a:spcBef>
              <a:defRPr lang="pt-BR" sz="18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6" name="Espaço Reservado para o Número do Slide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pt-B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amento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pic>
        <p:nvPicPr>
          <p:cNvPr id="9" name="Imagem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rtlCol="0" anchor="b" anchorCtr="0">
            <a:noAutofit/>
          </a:bodyPr>
          <a:lstStyle>
            <a:lvl1pPr algn="l">
              <a:lnSpc>
                <a:spcPct val="100000"/>
              </a:lnSpc>
              <a:defRPr lang="pt-BR" sz="36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rtlCol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lang="pt-BR" sz="2400"/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adicionar um subtítulo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 anchor="ctr" anchorCtr="0"/>
          <a:lstStyle>
            <a:defPPr>
              <a:defRPr lang="pt-BR"/>
            </a:def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>
                <a:latin typeface="+mn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>
                <a:latin typeface="+mn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rtlCol="0" anchor="b"/>
          <a:lstStyle>
            <a:lvl1pPr>
              <a:lnSpc>
                <a:spcPct val="100000"/>
              </a:lnSpc>
              <a:defRPr lang="pt-BR" sz="32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>
                <a:latin typeface="+mn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 rtlCol="0"/>
          <a:lstStyle>
            <a:lvl1pPr marL="0" indent="0">
              <a:buNone/>
              <a:defRPr lang="pt-BR" sz="1600"/>
            </a:lvl1pPr>
            <a:lvl2pPr marL="457200" indent="0">
              <a:buNone/>
              <a:defRPr lang="pt-BR" sz="1400"/>
            </a:lvl2pPr>
            <a:lvl3pPr marL="914400" indent="0">
              <a:buNone/>
              <a:defRPr lang="pt-BR" sz="1200"/>
            </a:lvl3pPr>
            <a:lvl4pPr marL="1371600" indent="0">
              <a:buNone/>
              <a:defRPr lang="pt-BR" sz="1000"/>
            </a:lvl4pPr>
            <a:lvl5pPr marL="1828800" indent="0">
              <a:buNone/>
              <a:defRPr lang="pt-BR" sz="1000"/>
            </a:lvl5pPr>
            <a:lvl6pPr marL="2286000" indent="0">
              <a:buNone/>
              <a:defRPr lang="pt-BR" sz="1000"/>
            </a:lvl6pPr>
            <a:lvl7pPr marL="2743200" indent="0">
              <a:buNone/>
              <a:defRPr lang="pt-BR" sz="1000"/>
            </a:lvl7pPr>
            <a:lvl8pPr marL="3200400" indent="0">
              <a:buNone/>
              <a:defRPr lang="pt-BR" sz="1000"/>
            </a:lvl8pPr>
            <a:lvl9pPr marL="3657600" indent="0">
              <a:buNone/>
              <a:defRPr lang="pt-BR" sz="1000"/>
            </a:lvl9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 rtlCol="0"/>
          <a:lstStyle>
            <a:lvl1pPr>
              <a:defRPr lang="pt-BR" sz="3200"/>
            </a:lvl1pPr>
            <a:lvl2pPr>
              <a:defRPr lang="pt-BR" sz="2800"/>
            </a:lvl2pPr>
            <a:lvl3pPr>
              <a:defRPr lang="pt-BR" sz="2400"/>
            </a:lvl3pPr>
            <a:lvl4pPr>
              <a:defRPr lang="pt-BR" sz="2000"/>
            </a:lvl4pPr>
            <a:lvl5pPr>
              <a:defRPr lang="pt-BR" sz="2000"/>
            </a:lvl5pPr>
            <a:lvl6pPr>
              <a:defRPr lang="pt-BR" sz="2000"/>
            </a:lvl6pPr>
            <a:lvl7pPr>
              <a:defRPr lang="pt-BR" sz="2000"/>
            </a:lvl7pPr>
            <a:lvl8pPr>
              <a:defRPr lang="pt-BR" sz="2000"/>
            </a:lvl8pPr>
            <a:lvl9pPr>
              <a:defRPr lang="pt-BR" sz="2000"/>
            </a:lvl9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rtlCol="0" anchor="b"/>
          <a:lstStyle>
            <a:lvl1pPr>
              <a:lnSpc>
                <a:spcPct val="100000"/>
              </a:lnSpc>
              <a:defRPr lang="pt-BR" sz="32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>
                <a:latin typeface="+mn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 rtlCol="0"/>
          <a:lstStyle>
            <a:lvl1pPr marL="0" indent="0">
              <a:buNone/>
              <a:defRPr lang="pt-BR" sz="1600"/>
            </a:lvl1pPr>
            <a:lvl2pPr marL="457200" indent="0">
              <a:buNone/>
              <a:defRPr lang="pt-BR" sz="1400"/>
            </a:lvl2pPr>
            <a:lvl3pPr marL="914400" indent="0">
              <a:buNone/>
              <a:defRPr lang="pt-BR" sz="1200"/>
            </a:lvl3pPr>
            <a:lvl4pPr marL="1371600" indent="0">
              <a:buNone/>
              <a:defRPr lang="pt-BR" sz="1000"/>
            </a:lvl4pPr>
            <a:lvl5pPr marL="1828800" indent="0">
              <a:buNone/>
              <a:defRPr lang="pt-BR" sz="1000"/>
            </a:lvl5pPr>
            <a:lvl6pPr marL="2286000" indent="0">
              <a:buNone/>
              <a:defRPr lang="pt-BR" sz="1000"/>
            </a:lvl6pPr>
            <a:lvl7pPr marL="2743200" indent="0">
              <a:buNone/>
              <a:defRPr lang="pt-BR" sz="1000"/>
            </a:lvl7pPr>
            <a:lvl8pPr marL="3200400" indent="0">
              <a:buNone/>
              <a:defRPr lang="pt-BR" sz="1000"/>
            </a:lvl8pPr>
            <a:lvl9pPr marL="3657600" indent="0">
              <a:buNone/>
              <a:defRPr lang="pt-BR" sz="1000"/>
            </a:lvl9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lang="pt-BR" sz="2800"/>
            </a:lvl1pPr>
            <a:lvl2pPr marL="457200" indent="0">
              <a:buNone/>
              <a:defRPr lang="pt-BR" sz="2800"/>
            </a:lvl2pPr>
            <a:lvl3pPr marL="914400" indent="0">
              <a:buNone/>
              <a:defRPr lang="pt-BR" sz="2400"/>
            </a:lvl3pPr>
            <a:lvl4pPr marL="1371600" indent="0">
              <a:buNone/>
              <a:defRPr lang="pt-BR" sz="2000"/>
            </a:lvl4pPr>
            <a:lvl5pPr marL="1828800" indent="0">
              <a:buNone/>
              <a:defRPr lang="pt-BR" sz="2000"/>
            </a:lvl5pPr>
            <a:lvl6pPr marL="2286000" indent="0">
              <a:buNone/>
              <a:defRPr lang="pt-BR" sz="2000"/>
            </a:lvl6pPr>
            <a:lvl7pPr marL="2743200" indent="0">
              <a:buNone/>
              <a:defRPr lang="pt-BR" sz="2000"/>
            </a:lvl7pPr>
            <a:lvl8pPr marL="3200400" indent="0">
              <a:buNone/>
              <a:defRPr lang="pt-BR" sz="2000"/>
            </a:lvl8pPr>
            <a:lvl9pPr marL="3657600" indent="0">
              <a:buNone/>
              <a:defRPr lang="pt-BR" sz="2000"/>
            </a:lvl9pPr>
          </a:lstStyle>
          <a:p>
            <a:pPr rtl="0"/>
            <a:r>
              <a:rPr lang="pt-BR"/>
              <a:t>Clique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orma Livre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8" name="Forma Livre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orma Livre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1" name="Forma Livre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4" name="Imagem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pt-BR" sz="36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pt-BR" sz="2400"/>
            </a:lvl1pPr>
            <a:lvl2pPr marL="347472">
              <a:lnSpc>
                <a:spcPct val="150000"/>
              </a:lnSpc>
              <a:spcBef>
                <a:spcPts val="0"/>
              </a:spcBef>
              <a:defRPr lang="pt-BR" sz="2000"/>
            </a:lvl2pPr>
            <a:lvl3pPr marL="685800">
              <a:lnSpc>
                <a:spcPct val="150000"/>
              </a:lnSpc>
              <a:spcBef>
                <a:spcPts val="0"/>
              </a:spcBef>
              <a:defRPr lang="pt-BR" sz="1800"/>
            </a:lvl3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pt-B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çã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sz="45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sz="1600"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orma livre: Forma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lvl="0" rtl="0"/>
              <a:endParaRPr lang="pt-BR" dirty="0"/>
            </a:p>
          </p:txBody>
        </p:sp>
        <p:sp>
          <p:nvSpPr>
            <p:cNvPr id="15" name="Forma livre: Forma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lvl="0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m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2" name="Título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rtlCol="0" anchor="ctr">
            <a:noAutofit/>
          </a:bodyPr>
          <a:lstStyle>
            <a:lvl1pPr algn="l">
              <a:lnSpc>
                <a:spcPct val="100000"/>
              </a:lnSpc>
              <a:defRPr lang="pt-BR" sz="3600" b="1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 rtlCol="0">
            <a:normAutofit/>
          </a:bodyPr>
          <a:lstStyle>
            <a:lvl1pPr marL="0" indent="0">
              <a:buNone/>
              <a:defRPr lang="pt-BR" sz="1800"/>
            </a:lvl1pPr>
          </a:lstStyle>
          <a:p>
            <a:pPr lvl="0" rtl="0"/>
            <a:r>
              <a:rPr lang="pt-BR"/>
              <a:t>Clique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 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sz="450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sz="1600" dirty="0"/>
          </a:p>
        </p:txBody>
      </p:sp>
      <p:sp>
        <p:nvSpPr>
          <p:cNvPr id="36" name="Forma Livre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3" name="Forma Livre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lvl="0" algn="ctr" rtl="0"/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pt-BR" sz="3600"/>
            </a:lvl1pPr>
          </a:lstStyle>
          <a:p>
            <a:pPr rtl="0"/>
            <a:r>
              <a:rPr lang="pt-BR"/>
              <a:t>Clique para adicionar o texto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t-BR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pt-BR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pt-BR" sz="2400"/>
            </a:lvl3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</p:txBody>
      </p:sp>
      <p:sp>
        <p:nvSpPr>
          <p:cNvPr id="52" name="Espaço Reservado para Imagem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 rtlCol="0">
            <a:normAutofit/>
          </a:bodyPr>
          <a:lstStyle>
            <a:lvl1pPr marL="0" indent="0">
              <a:buNone/>
              <a:defRPr lang="pt-BR" sz="1800"/>
            </a:lvl1pPr>
          </a:lstStyle>
          <a:p>
            <a:pPr lvl="0" rtl="0"/>
            <a:r>
              <a:rPr lang="pt-BR"/>
              <a:t>Clique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m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53" name="Forma livre: Forma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29" name="Forma Livre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31" name="Forma Livre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33" name="Imagem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rtlCol="0" anchor="b" anchorCtr="0">
            <a:noAutofit/>
          </a:bodyPr>
          <a:lstStyle>
            <a:lvl1pPr algn="l">
              <a:lnSpc>
                <a:spcPct val="100000"/>
              </a:lnSpc>
              <a:defRPr lang="pt-BR" sz="3600" b="1">
                <a:latin typeface="+mj-lt"/>
                <a:cs typeface="Arial" panose="020B0604020202020204" pitchFamily="34" charset="0"/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3" name="Espaço Reservado para Conteúdo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pt-BR" sz="1800"/>
            </a:lvl1pPr>
            <a:lvl2pPr>
              <a:spcBef>
                <a:spcPts val="1000"/>
              </a:spcBef>
              <a:defRPr lang="pt-BR" sz="1800"/>
            </a:lvl2pPr>
            <a:lvl3pPr>
              <a:spcBef>
                <a:spcPts val="1000"/>
              </a:spcBef>
              <a:defRPr lang="pt-BR" sz="1800"/>
            </a:lvl3pPr>
            <a:lvl4pPr>
              <a:spcBef>
                <a:spcPts val="1000"/>
              </a:spcBef>
              <a:defRPr lang="pt-BR" sz="1800"/>
            </a:lvl4pPr>
            <a:lvl5pPr>
              <a:spcBef>
                <a:spcPts val="1000"/>
              </a:spcBef>
              <a:defRPr lang="pt-BR" sz="18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8" name="Espaço Reservado para o Número do Slide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pt-B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pt-BR" sz="36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1" name="Imagem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pic>
        <p:nvPicPr>
          <p:cNvPr id="13" name="Imagem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orma livre: Forma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17" name="Imagem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pic>
        <p:nvPicPr>
          <p:cNvPr id="19" name="Imagem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Espaço Reservado para o Número do Slide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pt-B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t-BR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pt-BR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pt-BR" sz="2400"/>
            </a:lvl3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rma Livre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" name="Forma Livre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Forma Livre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Forma Livre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0" name="Título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pt-BR" sz="36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9" name="Espaço Reservado para o Número do Slide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pt-B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23" name="Espaço Reservado para Conteúdo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pt-BR" sz="1800"/>
            </a:lvl1pPr>
            <a:lvl2pPr marL="283464" indent="-283464">
              <a:spcBef>
                <a:spcPts val="1000"/>
              </a:spcBef>
              <a:defRPr lang="pt-BR" sz="1800"/>
            </a:lvl2pPr>
            <a:lvl3pPr marL="283464" indent="-283464">
              <a:spcBef>
                <a:spcPts val="1000"/>
              </a:spcBef>
              <a:defRPr lang="pt-BR" sz="1800"/>
            </a:lvl3pPr>
            <a:lvl4pPr marL="283464" indent="-283464">
              <a:spcBef>
                <a:spcPts val="1000"/>
              </a:spcBef>
              <a:defRPr lang="pt-BR" sz="1800"/>
            </a:lvl4pPr>
            <a:lvl5pPr marL="283464" indent="-283464">
              <a:spcBef>
                <a:spcPts val="1000"/>
              </a:spcBef>
              <a:defRPr lang="pt-BR" sz="18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5" name="Espaço Reservado para Conteúdo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pt-BR" sz="1800"/>
            </a:lvl1pPr>
            <a:lvl2pPr marL="283464" indent="-283464">
              <a:spcBef>
                <a:spcPts val="1000"/>
              </a:spcBef>
              <a:defRPr lang="pt-BR" sz="1800"/>
            </a:lvl2pPr>
            <a:lvl3pPr marL="283464" indent="-283464">
              <a:spcBef>
                <a:spcPts val="1000"/>
              </a:spcBef>
              <a:defRPr lang="pt-BR" sz="1800"/>
            </a:lvl3pPr>
            <a:lvl4pPr marL="283464" indent="-283464">
              <a:spcBef>
                <a:spcPts val="1000"/>
              </a:spcBef>
              <a:defRPr lang="pt-BR" sz="1800"/>
            </a:lvl4pPr>
            <a:lvl5pPr marL="283464" indent="-283464">
              <a:spcBef>
                <a:spcPts val="1000"/>
              </a:spcBef>
              <a:defRPr lang="pt-BR" sz="18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ângulo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sz="450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sz="16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 rtlCol="0"/>
          <a:lstStyle>
            <a:lvl1pPr algn="l">
              <a:lnSpc>
                <a:spcPct val="100000"/>
              </a:lnSpc>
              <a:defRPr lang="pt-BR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 rtlCol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lang="pt-BR"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lang="pt-BR"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lang="pt-BR"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lang="pt-BR" sz="1800"/>
            </a:lvl4pPr>
            <a:lvl5pPr indent="-283464">
              <a:spcBef>
                <a:spcPts val="1000"/>
              </a:spcBef>
              <a:defRPr lang="pt-BR" sz="18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pt-BR" sz="1800"/>
            </a:lvl1pPr>
            <a:lvl2pPr indent="-283464">
              <a:spcBef>
                <a:spcPts val="1000"/>
              </a:spcBef>
              <a:defRPr lang="pt-BR" sz="1800"/>
            </a:lvl2pPr>
            <a:lvl3pPr indent="-283464">
              <a:spcBef>
                <a:spcPts val="1000"/>
              </a:spcBef>
              <a:defRPr lang="pt-BR" sz="1800"/>
            </a:lvl3pPr>
            <a:lvl4pPr indent="-283464">
              <a:spcBef>
                <a:spcPts val="1000"/>
              </a:spcBef>
              <a:defRPr lang="pt-BR" sz="1800"/>
            </a:lvl4pPr>
            <a:lvl5pPr indent="-283464">
              <a:spcBef>
                <a:spcPts val="1000"/>
              </a:spcBef>
              <a:defRPr lang="pt-BR" sz="18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31" name="Espaço Reservado para Imagem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>
            <a:lvl1pPr marL="0" indent="0">
              <a:buNone/>
              <a:defRPr lang="pt-BR" sz="1800"/>
            </a:lvl1pPr>
          </a:lstStyle>
          <a:p>
            <a:pPr lvl="0" rtl="0"/>
            <a:r>
              <a:rPr lang="pt-BR"/>
              <a:t>Clique para adicionar uma imagem</a:t>
            </a:r>
          </a:p>
        </p:txBody>
      </p: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orma livre: Forma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lvl="0" rtl="0"/>
              <a:endParaRPr lang="pt-BR" dirty="0"/>
            </a:p>
          </p:txBody>
        </p:sp>
        <p:sp>
          <p:nvSpPr>
            <p:cNvPr id="21" name="Forma livre: Forma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lvl="0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2" name="Forma livre: Forma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lvl="0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m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44" name="Espaço Reservado para o Número do Slide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pt-B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vre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26" name="Imagem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14" name="Forma Livre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pic>
        <p:nvPicPr>
          <p:cNvPr id="21" name="Imagem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orma Livre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pt-BR" sz="3600" b="1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0" name="Espaço Reservado para Conteúdo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t-BR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pt-BR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pt-BR" sz="2400"/>
            </a:lvl3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</p:txBody>
      </p:sp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 rtlCol="0">
            <a:normAutofit/>
          </a:bodyPr>
          <a:lstStyle>
            <a:lvl1pPr marL="0" indent="0">
              <a:buNone/>
              <a:defRPr lang="pt-BR" sz="18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0" name="Espaço Reservado para o Número do Slide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pt-B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lang="pt-BR"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estilo de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lang="pt-BR"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pt-BR"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pt-BR"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pt-BR"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pt-BR"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pt-BR"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1566" y="810227"/>
            <a:ext cx="5746140" cy="3831221"/>
          </a:xfrm>
        </p:spPr>
        <p:txBody>
          <a:bodyPr rtlCol="0" anchor="ctr"/>
          <a:lstStyle>
            <a:defPPr>
              <a:defRPr lang="pt-BR"/>
            </a:defPPr>
          </a:lstStyle>
          <a:p>
            <a:pPr rtl="0"/>
            <a:r>
              <a:rPr lang="pt-BR" dirty="0"/>
              <a:t>OLD</a:t>
            </a:r>
            <a:br>
              <a:rPr lang="pt-BR" dirty="0"/>
            </a:br>
            <a:r>
              <a:rPr lang="pt-BR" dirty="0"/>
              <a:t>CONTROL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E819D8F5-40FA-4489-B4C7-A93AADB2E51A}"/>
              </a:ext>
            </a:extLst>
          </p:cNvPr>
          <p:cNvSpPr txBox="1">
            <a:spLocks/>
          </p:cNvSpPr>
          <p:nvPr/>
        </p:nvSpPr>
        <p:spPr>
          <a:xfrm>
            <a:off x="0" y="6099634"/>
            <a:ext cx="12192000" cy="903738"/>
          </a:xfrm>
          <a:prstGeom prst="rect">
            <a:avLst/>
          </a:prstGeom>
        </p:spPr>
        <p:txBody>
          <a:bodyPr vert="horz" lIns="91440" tIns="0" rIns="91440" bIns="0" rtlCol="0" anchor="ctr" anchorCtr="0">
            <a:noAutofit/>
          </a:bodyPr>
          <a:lstStyle>
            <a:defPPr>
              <a:defRPr lang="pt-BR"/>
            </a:defPPr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pt-BR"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dirty="0">
                <a:solidFill>
                  <a:schemeClr val="accent4">
                    <a:lumMod val="75000"/>
                  </a:schemeClr>
                </a:solidFill>
              </a:rPr>
              <a:t>Raphael almeida, </a:t>
            </a:r>
            <a:r>
              <a:rPr lang="pt-BR" sz="1600" dirty="0" err="1">
                <a:solidFill>
                  <a:schemeClr val="accent4">
                    <a:lumMod val="75000"/>
                  </a:schemeClr>
                </a:solidFill>
              </a:rPr>
              <a:t>carlos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</a:rPr>
              <a:t> Eduardo, Daniel </a:t>
            </a:r>
            <a:r>
              <a:rPr lang="pt-BR" sz="1600" dirty="0" err="1">
                <a:solidFill>
                  <a:schemeClr val="accent4">
                    <a:lumMod val="75000"/>
                  </a:schemeClr>
                </a:solidFill>
              </a:rPr>
              <a:t>algusto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</a:rPr>
              <a:t>, Jessica </a:t>
            </a:r>
            <a:r>
              <a:rPr lang="pt-BR" sz="1600" dirty="0" err="1">
                <a:solidFill>
                  <a:schemeClr val="accent4">
                    <a:lumMod val="75000"/>
                  </a:schemeClr>
                </a:solidFill>
              </a:rPr>
              <a:t>anibal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O que é 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851869" cy="3497698"/>
          </a:xfrm>
        </p:spPr>
        <p:txBody>
          <a:bodyPr rtlCol="0"/>
          <a:lstStyle>
            <a:defPPr>
              <a:defRPr lang="pt-BR"/>
            </a:defPPr>
          </a:lstStyle>
          <a:p>
            <a:pPr marL="0" indent="0" rtl="0">
              <a:buNone/>
            </a:pPr>
            <a:r>
              <a:rPr lang="pt-BR" dirty="0"/>
              <a:t>Nosso produto é voltado para um relógio projetado para monitorar os batimentos cárdicos, pressão arterial entre outras funções é uma ferramenta essencial para lares de idosos clinicas de reabilitação e para o uso unitário de pacientes e idosos. Oferecendo uma solução conveniente e continua para acompanhamento da saúde do paciente, esse dispositivo fornece dados em tempo real aos profissionais da saúde ou para seu dispositivo móvel, permitindo intervenções rápidas e personalizadas. Além disso, sua interface intuitiva e recursos alertar que podem oferecer tranquilidade aos usuários e dos cuidadores, promovendo uma melhor qualidade de vida e segurança.</a:t>
            </a:r>
          </a:p>
        </p:txBody>
      </p:sp>
      <p:sp>
        <p:nvSpPr>
          <p:cNvPr id="23" name="Espaço Reservado para o Número do Slide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48F63A3B-78C7-47BE-AE5E-E10140E04643}" type="slidenum">
              <a:rPr lang="pt-BR" smtClean="0"/>
              <a:pPr rtl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RELOGIO INTELIGENTE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 rtlCol="0">
            <a:normAutofit lnSpcReduction="10000"/>
          </a:bodyPr>
          <a:lstStyle>
            <a:defPPr>
              <a:defRPr lang="pt-BR"/>
            </a:defPPr>
          </a:lstStyle>
          <a:p>
            <a:pPr rtl="0"/>
            <a:r>
              <a:rPr lang="pt-BR" dirty="0"/>
              <a:t>CONTROLE DE:</a:t>
            </a:r>
          </a:p>
          <a:p>
            <a:pPr rtl="0"/>
            <a:r>
              <a:rPr lang="pt-BR" dirty="0"/>
              <a:t>Batimentos cardíacos </a:t>
            </a:r>
          </a:p>
          <a:p>
            <a:pPr rtl="0"/>
            <a:r>
              <a:rPr lang="pt-BR" dirty="0"/>
              <a:t>Preção arterial </a:t>
            </a:r>
          </a:p>
          <a:p>
            <a:pPr rtl="0"/>
            <a:r>
              <a:rPr lang="pt-BR" dirty="0"/>
              <a:t>Temperatura corporal </a:t>
            </a:r>
          </a:p>
          <a:p>
            <a:pPr rtl="0"/>
            <a:r>
              <a:rPr lang="pt-BR" dirty="0"/>
              <a:t>Glicose</a:t>
            </a:r>
          </a:p>
          <a:p>
            <a:pPr rtl="0"/>
            <a:r>
              <a:rPr lang="pt-BR" dirty="0"/>
              <a:t>Com Alertas 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48F63A3B-78C7-47BE-AE5E-E10140E04643}" type="slidenum">
              <a:rPr lang="pt-BR" smtClean="0"/>
              <a:pPr rtl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441" y="1061623"/>
            <a:ext cx="5723586" cy="4739104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Monitoramento na palma da suas mãos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DAB184A-5464-4F97-A64B-B3F921926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45" y="-55400"/>
            <a:ext cx="4491726" cy="640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48F63A3B-78C7-47BE-AE5E-E10140E04643}" type="slidenum">
              <a:rPr lang="pt-BR" smtClean="0"/>
              <a:pPr rtl="0"/>
              <a:t>5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49ADBED-0D53-4D96-971D-C5C879F86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442" y="928688"/>
            <a:ext cx="6874809" cy="540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849782"/>
            <a:ext cx="3536575" cy="2727709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Conclusão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 rtlCol="0">
            <a:normAutofit lnSpcReduction="10000"/>
          </a:bodyPr>
          <a:lstStyle>
            <a:defPPr>
              <a:defRPr lang="pt-BR"/>
            </a:defPPr>
          </a:lstStyle>
          <a:p>
            <a:pPr rtl="0"/>
            <a:r>
              <a:rPr lang="pt-BR" dirty="0"/>
              <a:t> O nosso relógio inteligente vai ajudar tanto pacientes quanto funcionários, tornando a tarefa de monitoramento simples e segura.  </a:t>
            </a:r>
          </a:p>
          <a:p>
            <a:pPr rtl="0"/>
            <a:endParaRPr lang="pt-BR" dirty="0"/>
          </a:p>
          <a:p>
            <a:pPr rtl="0"/>
            <a:r>
              <a:rPr lang="pt-BR" dirty="0"/>
              <a:t>Use </a:t>
            </a:r>
            <a:r>
              <a:rPr lang="pt-BR" dirty="0" err="1"/>
              <a:t>Old</a:t>
            </a:r>
            <a:r>
              <a:rPr lang="pt-BR" dirty="0"/>
              <a:t> </a:t>
            </a:r>
            <a:r>
              <a:rPr lang="pt-BR" dirty="0" err="1"/>
              <a:t>Control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893082_TF78438558_Win32" id="{A0A66991-B50D-4EFF-8B65-B5A110988411}" vid="{FC4C1A53-E1A3-4FF8-9D09-7590C6BEDD1B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{3660A760-7F7E-4BE1-8518-2794671711E7}tf78438558_win32</Template>
  <TotalTime>40</TotalTime>
  <Words>170</Words>
  <Application>Microsoft Office PowerPoint</Application>
  <PresentationFormat>Widescreen</PresentationFormat>
  <Paragraphs>19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Sabon Next LT</vt:lpstr>
      <vt:lpstr>Personalizado</vt:lpstr>
      <vt:lpstr>OLD CONTROL</vt:lpstr>
      <vt:lpstr>O que é ?</vt:lpstr>
      <vt:lpstr>RELOGIO INTELIGENTE</vt:lpstr>
      <vt:lpstr>Monitoramento na palma da suas mãos </vt:lpstr>
      <vt:lpstr>Apresentação do PowerPoint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OLD CONTROL</dc:title>
  <dc:subject/>
  <dc:creator>LabInfo</dc:creator>
  <cp:lastModifiedBy>LabInfo</cp:lastModifiedBy>
  <cp:revision>1</cp:revision>
  <dcterms:created xsi:type="dcterms:W3CDTF">2024-04-25T18:51:39Z</dcterms:created>
  <dcterms:modified xsi:type="dcterms:W3CDTF">2024-04-25T19:32:10Z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