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ganttpro.com/shared/token/4fa02de26af2e5729ccd6b898bb73fcc77538ab7078e52794ff5f4a800c41f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ather.com/es-ES" TargetMode="External"/><Relationship Id="rId2" Type="http://schemas.openxmlformats.org/officeDocument/2006/relationships/hyperlink" Target="http://www.msnbc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tflix.com/" TargetMode="External"/><Relationship Id="rId4" Type="http://schemas.openxmlformats.org/officeDocument/2006/relationships/hyperlink" Target="https://www.freelancer.com/?t=z&amp;utm_expid=294858-522.aZtt_DDaSoqYDbJ7QOV26A.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388534"/>
            <a:ext cx="7766936" cy="1646302"/>
          </a:xfrm>
        </p:spPr>
        <p:txBody>
          <a:bodyPr/>
          <a:lstStyle/>
          <a:p>
            <a:r>
              <a:rPr lang="es-ES" dirty="0" smtClean="0"/>
              <a:t>TG2  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 smtClean="0"/>
              <a:t>Angular VS </a:t>
            </a:r>
            <a:r>
              <a:rPr lang="es-ES" sz="4000" b="1" dirty="0" err="1" smtClean="0"/>
              <a:t>React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263929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tecnologías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335" y="1308401"/>
            <a:ext cx="7351667" cy="36349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35" y="4943392"/>
            <a:ext cx="7351667" cy="19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Recomendaciones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Situación 1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77382"/>
              </p:ext>
            </p:extLst>
          </p:nvPr>
        </p:nvGraphicFramePr>
        <p:xfrm>
          <a:off x="3454830" y="1698171"/>
          <a:ext cx="6721135" cy="450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5391"/>
                <a:gridCol w="2467212"/>
                <a:gridCol w="2238532"/>
              </a:tblGrid>
              <a:tr h="1933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 relevantes 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Ventajas Angular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Ventajas React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7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Programadores experimentados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Angular tiene una curva de aprendizaje más elevada y se considera complejo.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React destaca por su facilidad de aprendizaje y uso intuitivo.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62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Rapidez de la web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Angular resulta rápido siempre que no se sobrecargue la página con elementos gráficos.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React es rápido, pero puede ralentizarse en el caso de tener que manejar grandes volúmenes de datos.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508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Conexión constante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Angular es capaz de mantener una conexión persistente con facilidad.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Aunque tiene capacidad de mantener conexiones persistentes, impone restricciones a los usuarios gratuitos y en general resulta más compleja de implementar.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62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Base de datos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Angular soporta todas las bases de datos mencionadas anteriormente.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Aunque </a:t>
                      </a:r>
                      <a:r>
                        <a:rPr lang="es-ES" sz="1100" dirty="0" err="1">
                          <a:effectLst/>
                        </a:rPr>
                        <a:t>React</a:t>
                      </a:r>
                      <a:r>
                        <a:rPr lang="es-ES" sz="1100" dirty="0">
                          <a:effectLst/>
                        </a:rPr>
                        <a:t> puede funcionar con todas las bases de datos anteriores, es necesario adaptarlas a </a:t>
                      </a:r>
                      <a:r>
                        <a:rPr lang="es-ES" sz="1100" dirty="0" err="1">
                          <a:effectLst/>
                        </a:rPr>
                        <a:t>json</a:t>
                      </a:r>
                      <a:r>
                        <a:rPr lang="es-ES" sz="1100" dirty="0">
                          <a:effectLst/>
                        </a:rPr>
                        <a:t>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79650" y="2217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0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Situación 2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14560"/>
              </p:ext>
            </p:extLst>
          </p:nvPr>
        </p:nvGraphicFramePr>
        <p:xfrm>
          <a:off x="3784600" y="2032000"/>
          <a:ext cx="6047264" cy="4317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325"/>
                <a:gridCol w="2219846"/>
                <a:gridCol w="2014093"/>
              </a:tblGrid>
              <a:tr h="7564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Disposición de recursos en el mercado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656 resultados para “Angular” en stackoverflow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136 resultados para “React” en stackoverflow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4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Curva de aprendizaje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Curva Alta: Angular es un framework completo, por lo que su complejidad es mucho mayor.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Curva baja: La simplicidad de React hace que sea una librería fácil de aprender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4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Funcionalidad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 un framework total que permite hacer todo lo necesario para nuestra aplicación web.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 una librería que se encargará de gestionar la vista de nuestra aplicación.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314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Rendimiento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Angular tiene problemas de rendimiento al interpretar el HTML, por lo que en aplicaciones complejas puede ser menos eficaz.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React</a:t>
                      </a:r>
                      <a:r>
                        <a:rPr lang="es-ES" sz="1100" dirty="0">
                          <a:effectLst/>
                        </a:rPr>
                        <a:t> puede sufrir en cuanto a rendimiento en algunas ocasiones a la hora de </a:t>
                      </a:r>
                      <a:r>
                        <a:rPr lang="es-ES" sz="1100" dirty="0" err="1">
                          <a:effectLst/>
                        </a:rPr>
                        <a:t>renderizar</a:t>
                      </a:r>
                      <a:r>
                        <a:rPr lang="es-ES" sz="1100" dirty="0">
                          <a:effectLst/>
                        </a:rPr>
                        <a:t>, si hay grandes volúmenes de datos involucrados.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5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1234" y="2933700"/>
            <a:ext cx="8596668" cy="1320800"/>
          </a:xfrm>
        </p:spPr>
        <p:txBody>
          <a:bodyPr>
            <a:normAutofit/>
          </a:bodyPr>
          <a:lstStyle/>
          <a:p>
            <a:r>
              <a:rPr lang="es-ES" sz="6600" dirty="0" smtClean="0"/>
              <a:t>Dudas o preguntas ¿?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3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29467"/>
            <a:ext cx="7766936" cy="1646302"/>
          </a:xfrm>
        </p:spPr>
        <p:txBody>
          <a:bodyPr/>
          <a:lstStyle/>
          <a:p>
            <a:r>
              <a:rPr lang="es-ES" b="1" dirty="0"/>
              <a:t>Grupo Tarde 5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704168"/>
            <a:ext cx="7766936" cy="1096899"/>
          </a:xfrm>
        </p:spPr>
        <p:txBody>
          <a:bodyPr>
            <a:normAutofit fontScale="25000" lnSpcReduction="20000"/>
          </a:bodyPr>
          <a:lstStyle/>
          <a:p>
            <a:endParaRPr lang="es-ES" dirty="0" smtClean="0"/>
          </a:p>
          <a:p>
            <a:pPr algn="l">
              <a:lnSpc>
                <a:spcPct val="220000"/>
              </a:lnSpc>
            </a:pPr>
            <a:r>
              <a:rPr lang="es-ES" sz="7200" dirty="0"/>
              <a:t>Carlos Espejo </a:t>
            </a:r>
            <a:r>
              <a:rPr lang="es-ES" sz="7200" dirty="0" smtClean="0"/>
              <a:t>Martínez </a:t>
            </a:r>
          </a:p>
          <a:p>
            <a:pPr algn="l">
              <a:lnSpc>
                <a:spcPct val="220000"/>
              </a:lnSpc>
            </a:pPr>
            <a:r>
              <a:rPr lang="es-ES" sz="7200" dirty="0" smtClean="0"/>
              <a:t>Julio </a:t>
            </a:r>
            <a:r>
              <a:rPr lang="es-ES" sz="7200" dirty="0"/>
              <a:t>Alberto Jiménez de la Torre</a:t>
            </a:r>
            <a:br>
              <a:rPr lang="es-ES" sz="7200" dirty="0"/>
            </a:br>
            <a:r>
              <a:rPr lang="es-ES" sz="7200" dirty="0"/>
              <a:t>Álvaro Herrera Morales</a:t>
            </a:r>
            <a:br>
              <a:rPr lang="es-ES" sz="7200" dirty="0"/>
            </a:br>
            <a:r>
              <a:rPr lang="es-ES" sz="7200" dirty="0"/>
              <a:t>Álvaro Pérez </a:t>
            </a:r>
            <a:r>
              <a:rPr lang="es-ES" sz="7200" dirty="0" err="1"/>
              <a:t>Lietor</a:t>
            </a:r>
            <a:r>
              <a:rPr lang="es-ES" sz="7200" dirty="0"/>
              <a:t/>
            </a:r>
            <a:br>
              <a:rPr lang="es-ES" sz="7200" dirty="0"/>
            </a:br>
            <a:r>
              <a:rPr lang="es-ES" sz="7200" dirty="0"/>
              <a:t>Pedro Lanza </a:t>
            </a:r>
            <a:r>
              <a:rPr lang="es-ES" sz="7200" dirty="0" smtClean="0"/>
              <a:t>Arroyo</a:t>
            </a:r>
          </a:p>
        </p:txBody>
      </p:sp>
    </p:spTree>
    <p:extLst>
      <p:ext uri="{BB962C8B-B14F-4D97-AF65-F5344CB8AC3E}">
        <p14:creationId xmlns:p14="http://schemas.microsoft.com/office/powerpoint/2010/main" val="118013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>
                <a:hlinkClick r:id="rId2"/>
              </a:rPr>
              <a:t>https://app.ganttpro.com/shared/token/4fa02de26af2e5729ccd6b898bb73fcc77538ab7078e52794ff5f4a800c41f79</a:t>
            </a:r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16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Descripción de las tecnologías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Tanto </a:t>
            </a:r>
            <a:r>
              <a:rPr lang="es-ES" dirty="0" err="1"/>
              <a:t>AngularJS</a:t>
            </a:r>
            <a:r>
              <a:rPr lang="es-ES" dirty="0"/>
              <a:t> como </a:t>
            </a:r>
            <a:r>
              <a:rPr lang="es-ES" dirty="0" err="1"/>
              <a:t>ReactJS</a:t>
            </a:r>
            <a:r>
              <a:rPr lang="es-ES" dirty="0"/>
              <a:t>, al igual que la mayoría de </a:t>
            </a:r>
            <a:r>
              <a:rPr lang="es-ES" dirty="0" err="1"/>
              <a:t>frameworks</a:t>
            </a:r>
            <a:r>
              <a:rPr lang="es-ES" dirty="0"/>
              <a:t>, nacen para ahorrar tiempo a los programadores y diseñadores web. Cuando un diseñador comienza a construir una aplicación web, normalmente es necesario un conjunto de componentes muy parecidos (</a:t>
            </a:r>
            <a:r>
              <a:rPr lang="es-ES" dirty="0" err="1"/>
              <a:t>login</a:t>
            </a:r>
            <a:r>
              <a:rPr lang="es-ES" dirty="0"/>
              <a:t> de usuarios, un </a:t>
            </a:r>
            <a:r>
              <a:rPr lang="es-ES" dirty="0" err="1"/>
              <a:t>backend</a:t>
            </a:r>
            <a:r>
              <a:rPr lang="es-ES" dirty="0"/>
              <a:t> para el administrador, mensajes, </a:t>
            </a:r>
            <a:r>
              <a:rPr lang="es-ES" dirty="0" err="1"/>
              <a:t>navbar</a:t>
            </a:r>
            <a:r>
              <a:rPr lang="es-ES" dirty="0"/>
              <a:t> y pie de página, que la página sea </a:t>
            </a:r>
            <a:r>
              <a:rPr lang="es-ES" dirty="0" err="1"/>
              <a:t>responsive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). La mayoría de estas necesidades las incorpora cualquiera de estos </a:t>
            </a:r>
            <a:r>
              <a:rPr lang="es-ES" dirty="0" err="1"/>
              <a:t>frameworks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41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 la tecnología Angular</a:t>
            </a:r>
          </a:p>
        </p:txBody>
      </p:sp>
      <p:pic>
        <p:nvPicPr>
          <p:cNvPr id="1034" name="Picture 10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69" y="267255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98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 la tecnología </a:t>
            </a:r>
            <a:r>
              <a:rPr lang="es-ES" dirty="0" err="1"/>
              <a:t>ReactJS</a:t>
            </a:r>
            <a:endParaRPr lang="es-ES" dirty="0"/>
          </a:p>
        </p:txBody>
      </p:sp>
      <p:pic>
        <p:nvPicPr>
          <p:cNvPr id="2050" name="Picture 2" descr="Resultado de imagen de framework reac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3305969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3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</a:t>
            </a:r>
            <a:r>
              <a:rPr lang="es-ES" dirty="0"/>
              <a:t>de comparación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4000" b="1" dirty="0"/>
              <a:t>Criterios técnicos</a:t>
            </a:r>
            <a:endParaRPr lang="es-ES" sz="4000" dirty="0"/>
          </a:p>
          <a:p>
            <a:r>
              <a:rPr lang="es-ES" sz="4000" b="1" dirty="0" smtClean="0"/>
              <a:t>Criterios Generales</a:t>
            </a:r>
          </a:p>
          <a:p>
            <a:r>
              <a:rPr lang="es-ES" sz="4000" b="1" dirty="0" smtClean="0"/>
              <a:t>Ejemplos</a:t>
            </a:r>
          </a:p>
          <a:p>
            <a:r>
              <a:rPr lang="es-ES" sz="4000" b="1" dirty="0" smtClean="0"/>
              <a:t>BBDD</a:t>
            </a:r>
            <a:endParaRPr lang="es-ES" sz="4000" b="1" dirty="0"/>
          </a:p>
          <a:p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743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464083"/>
              </p:ext>
            </p:extLst>
          </p:nvPr>
        </p:nvGraphicFramePr>
        <p:xfrm>
          <a:off x="3135085" y="352691"/>
          <a:ext cx="7968344" cy="6125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4172"/>
                <a:gridCol w="3984172"/>
              </a:tblGrid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Criterios 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Evaluación 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A.1: Vinculación de datos bidireccional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A.2: Los modelos son objetos javascript planos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A.3: Utiliza JSX para crear plantillas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Criterio A.4: Se integra con otros MV </a:t>
                      </a:r>
                      <a:r>
                        <a:rPr lang="es-ES" sz="600" dirty="0" err="1">
                          <a:effectLst/>
                        </a:rPr>
                        <a:t>frameworks</a:t>
                      </a:r>
                      <a:endParaRPr lang="es-E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Criterio A.5: Permite el uso de vistas </a:t>
                      </a:r>
                      <a:r>
                        <a:rPr lang="es-ES" sz="600" dirty="0" err="1">
                          <a:effectLst/>
                        </a:rPr>
                        <a:t>mixins</a:t>
                      </a:r>
                      <a:endParaRPr lang="es-E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Criterio A.6: Los patrones pueden ser pre-recopilados en el servidor</a:t>
                      </a:r>
                      <a:endParaRPr lang="es-E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A.7: Puede ser mostrado en el servidor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A.8: Soporta vistas compuestas (parciales)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A.9: Publicado bajo la licencia de apache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B.1: Código abierto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B.2: Lenguaje programado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JavaScript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B.3: Seguridad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Si. Menos seguro que React.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Ej herramienta: JSON Web Token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B.4: Rendimiento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Alto. Más que React.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B.5: Dificultad de la curva de aprendizaje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Alta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C.1:Redes Sociales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YouTube PS3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C.2:Prensa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u="sng">
                          <a:effectLst/>
                          <a:hlinkClick r:id="rId2"/>
                        </a:rPr>
                        <a:t>http://www.msnbc.com/</a:t>
                      </a:r>
                      <a:r>
                        <a:rPr lang="es-ES" sz="600">
                          <a:effectLst/>
                        </a:rPr>
                        <a:t> 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7481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C.3: Otros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u="sng">
                          <a:effectLst/>
                          <a:hlinkClick r:id="rId3"/>
                        </a:rPr>
                        <a:t>https://weather.com/es-ES</a:t>
                      </a:r>
                      <a:endParaRPr lang="es-ES" sz="6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u="sng">
                          <a:effectLst/>
                          <a:hlinkClick r:id="rId4"/>
                        </a:rPr>
                        <a:t>https://www.freelancer.com/?t=z&amp;utm_expid=294858-522.aZtt_DDaSoqYDbJ7QOV26A.1</a:t>
                      </a:r>
                      <a:endParaRPr lang="es-ES" sz="6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u="sng">
                          <a:effectLst/>
                          <a:hlinkClick r:id="rId5"/>
                        </a:rPr>
                        <a:t>netflix.com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D.1:MySQL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D.2:MongoDB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D.3:PostreSQL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D.4:CouchDB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D.5:Oracle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Si</a:t>
                      </a:r>
                      <a:endParaRPr lang="es-E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</a:tbl>
          </a:graphicData>
        </a:graphic>
      </p:graphicFrame>
      <p:sp>
        <p:nvSpPr>
          <p:cNvPr id="5" name="Rectangle 1">
            <a:hlinkClick r:id="rId5"/>
          </p:cNvPr>
          <p:cNvSpPr>
            <a:spLocks noChangeArrowheads="1"/>
          </p:cNvSpPr>
          <p:nvPr/>
        </p:nvSpPr>
        <p:spPr bwMode="auto">
          <a:xfrm>
            <a:off x="-9255527" y="242854"/>
            <a:ext cx="32670151" cy="73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91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React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84094"/>
              </p:ext>
            </p:extLst>
          </p:nvPr>
        </p:nvGraphicFramePr>
        <p:xfrm>
          <a:off x="3513908" y="352688"/>
          <a:ext cx="6740434" cy="6165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0217"/>
                <a:gridCol w="3370217"/>
              </a:tblGrid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Criterios </a:t>
                      </a:r>
                      <a:endParaRPr lang="es-ES" sz="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Evaluación 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A.1: Vinculación de datos bidireccional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A.2: Los modelos son objetos javascript planos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A.3: Utiliza JSX para crear plantillas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A.4: Se integra con otros MV frameworks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A.5: Permite el uso de vistas mixins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 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Criterio A.6: Los patrones pueden ser pre-recopilados en el servidor</a:t>
                      </a:r>
                      <a:endParaRPr lang="es-ES" sz="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A.7: Puede ser mostrado en el servidor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A.8: Soporta vistas compuestas (parciales)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A.9: Publicado bajo la licencia de apache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B.1: Código abierto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B.2: Lenguaje programado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JavaScript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B.3: Seguridad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Más seguro que Angular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B.4: Rendimiento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Menor rendimiento que Angular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B.5: Dificultad de la curva de aprendizaje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Bajo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C.1:Redes Sociales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Instagram/ Facebook/ Twitter Mobile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C.2:Prensa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90min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C.3: Otros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Ebay/ Dropbox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D.1:MySQL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D.2:MongoDB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D.3:PostreSQL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D.4:CouchDB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D.5:Oracle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Si</a:t>
                      </a:r>
                      <a:endParaRPr lang="es-ES" sz="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54388" y="204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242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753</Words>
  <Application>Microsoft Office PowerPoint</Application>
  <PresentationFormat>Panorámica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Faceta</vt:lpstr>
      <vt:lpstr>TG2    </vt:lpstr>
      <vt:lpstr>Grupo Tarde 5  </vt:lpstr>
      <vt:lpstr>Planificación</vt:lpstr>
      <vt:lpstr>2. Descripción de las tecnologías </vt:lpstr>
      <vt:lpstr>Descripción de la tecnología Angular</vt:lpstr>
      <vt:lpstr>Descripción de la tecnología ReactJS</vt:lpstr>
      <vt:lpstr>Criterios de comparación</vt:lpstr>
      <vt:lpstr>Angular</vt:lpstr>
      <vt:lpstr>React</vt:lpstr>
      <vt:lpstr>Comparación de las tecnologías</vt:lpstr>
      <vt:lpstr>Recomendaciones</vt:lpstr>
      <vt:lpstr>Presentación de PowerPoint</vt:lpstr>
      <vt:lpstr>Dudas o preguntas ¿?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TG2    </dc:title>
  <dc:creator>Hp</dc:creator>
  <cp:lastModifiedBy>Hp</cp:lastModifiedBy>
  <cp:revision>8</cp:revision>
  <dcterms:created xsi:type="dcterms:W3CDTF">2017-04-03T20:29:26Z</dcterms:created>
  <dcterms:modified xsi:type="dcterms:W3CDTF">2017-04-03T20:55:28Z</dcterms:modified>
</cp:coreProperties>
</file>