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anttpro.com/shared/token/4fa02de26af2e5729ccd6b898bb73fcc77538ab7078e52794ff5f4a800c41f79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Angular VS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Carlos Espejo</a:t>
            </a:r>
          </a:p>
          <a:p>
            <a:r>
              <a:rPr lang="es-ES" b="1" dirty="0"/>
              <a:t>Julio Jiménez</a:t>
            </a:r>
          </a:p>
          <a:p>
            <a:r>
              <a:rPr lang="es-ES" b="1" dirty="0"/>
              <a:t>Álvaro Pérez</a:t>
            </a:r>
          </a:p>
          <a:p>
            <a:r>
              <a:rPr lang="es-ES" b="1" dirty="0"/>
              <a:t>Álvaro Herrera</a:t>
            </a:r>
          </a:p>
          <a:p>
            <a:r>
              <a:rPr lang="es-ES" b="1" dirty="0"/>
              <a:t>Pedro Lanza</a:t>
            </a:r>
          </a:p>
        </p:txBody>
      </p:sp>
    </p:spTree>
    <p:extLst>
      <p:ext uri="{BB962C8B-B14F-4D97-AF65-F5344CB8AC3E}">
        <p14:creationId xmlns:p14="http://schemas.microsoft.com/office/powerpoint/2010/main" val="10615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https://app.ganttpro.com/shared/token/4fa02de26af2e5729ccd6b898bb73fcc77538ab7078e52794ff5f4a800c41f79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498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funcionales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81" y="2984500"/>
            <a:ext cx="7589619" cy="30099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6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22300"/>
            <a:ext cx="10058400" cy="2743200"/>
          </a:xfrm>
        </p:spPr>
        <p:txBody>
          <a:bodyPr/>
          <a:lstStyle/>
          <a:p>
            <a:r>
              <a:rPr lang="es-ES" b="1" dirty="0"/>
              <a:t>Criterios de comparación en la implementación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771900"/>
            <a:ext cx="8535988" cy="1879600"/>
          </a:xfrm>
        </p:spPr>
        <p:txBody>
          <a:bodyPr/>
          <a:lstStyle/>
          <a:p>
            <a:r>
              <a:rPr lang="es-ES" b="1" dirty="0"/>
              <a:t>Criterio 1: Tiempo de instalación</a:t>
            </a:r>
          </a:p>
          <a:p>
            <a:r>
              <a:rPr lang="es-ES" b="1" dirty="0"/>
              <a:t>Criterio 2: Base de Datos</a:t>
            </a:r>
          </a:p>
          <a:p>
            <a:r>
              <a:rPr lang="es-ES" b="1" dirty="0"/>
              <a:t>Criterio 3: Líneas de código</a:t>
            </a:r>
          </a:p>
          <a:p>
            <a:r>
              <a:rPr lang="es-ES" b="1" dirty="0"/>
              <a:t>Criterio 4: Facilidad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228936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dos implementaciones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2566080"/>
            <a:ext cx="6604000" cy="392362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05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92064"/>
              </p:ext>
            </p:extLst>
          </p:nvPr>
        </p:nvGraphicFramePr>
        <p:xfrm>
          <a:off x="684213" y="1333500"/>
          <a:ext cx="10056813" cy="4846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CRITERIOS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angular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react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COMENTARIOS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Tiempo de instalación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20min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25 min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Angular requiere de más tiempo.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Base de datos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 requiere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 requiere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Líneas de código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5000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r>
                        <a:rPr lang="es-ES" sz="1800" dirty="0">
                          <a:effectLst/>
                        </a:rPr>
                        <a:t> 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4800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Como se puede observar en las  </a:t>
                      </a:r>
                      <a:r>
                        <a:rPr lang="es-ES" sz="1800" dirty="0" err="1">
                          <a:effectLst/>
                        </a:rPr>
                        <a:t>react</a:t>
                      </a:r>
                      <a:r>
                        <a:rPr lang="es-ES" sz="1800" dirty="0">
                          <a:effectLst/>
                        </a:rPr>
                        <a:t> utiliza menos líneas de código y es más eficiente que angular.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Facilidad de aprendizaje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20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14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Nos resulta más fácil </a:t>
                      </a:r>
                      <a:r>
                        <a:rPr lang="es-ES" sz="1800" dirty="0" err="1">
                          <a:effectLst/>
                        </a:rPr>
                        <a:t>react</a:t>
                      </a:r>
                      <a:r>
                        <a:rPr lang="es-ES" sz="1800" dirty="0">
                          <a:effectLst/>
                        </a:rPr>
                        <a:t>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928" y="3076086"/>
            <a:ext cx="10058685" cy="53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77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Proceso de instalación REACT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213100"/>
            <a:ext cx="10263188" cy="2781300"/>
          </a:xfrm>
        </p:spPr>
        <p:txBody>
          <a:bodyPr/>
          <a:lstStyle/>
          <a:p>
            <a:r>
              <a:rPr lang="es-ES" b="1" dirty="0"/>
              <a:t>-Instalar el </a:t>
            </a:r>
            <a:r>
              <a:rPr lang="es-ES" b="1" dirty="0" err="1"/>
              <a:t>nodejs</a:t>
            </a:r>
            <a:r>
              <a:rPr lang="es-ES" b="1" dirty="0"/>
              <a:t> (Versión 4 o superior)</a:t>
            </a:r>
          </a:p>
          <a:p>
            <a:r>
              <a:rPr lang="es-ES" b="1" dirty="0"/>
              <a:t>-Instalar librería "</a:t>
            </a: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-g </a:t>
            </a:r>
            <a:r>
              <a:rPr lang="es-ES" b="1" dirty="0" err="1"/>
              <a:t>create</a:t>
            </a:r>
            <a:r>
              <a:rPr lang="es-ES" b="1" dirty="0"/>
              <a:t>-</a:t>
            </a:r>
            <a:r>
              <a:rPr lang="es-ES" b="1" dirty="0" err="1"/>
              <a:t>react</a:t>
            </a:r>
            <a:r>
              <a:rPr lang="es-ES" b="1" dirty="0"/>
              <a:t>-app“</a:t>
            </a:r>
          </a:p>
          <a:p>
            <a:r>
              <a:rPr lang="es-ES" b="1" dirty="0"/>
              <a:t>-Crear proyecto "</a:t>
            </a:r>
            <a:r>
              <a:rPr lang="es-ES" b="1" dirty="0" err="1"/>
              <a:t>create</a:t>
            </a:r>
            <a:r>
              <a:rPr lang="es-ES" b="1" dirty="0"/>
              <a:t>-</a:t>
            </a:r>
            <a:r>
              <a:rPr lang="es-ES" b="1" dirty="0" err="1"/>
              <a:t>react</a:t>
            </a:r>
            <a:r>
              <a:rPr lang="es-ES" b="1" dirty="0"/>
              <a:t>-app cronometro“</a:t>
            </a:r>
          </a:p>
          <a:p>
            <a:r>
              <a:rPr lang="es-ES" b="1" dirty="0"/>
              <a:t>-Creación de código: archivos </a:t>
            </a:r>
            <a:r>
              <a:rPr lang="es-ES" b="1" dirty="0" err="1"/>
              <a:t>javascript</a:t>
            </a:r>
            <a:r>
              <a:rPr lang="es-ES" b="1" dirty="0"/>
              <a:t>, </a:t>
            </a:r>
            <a:r>
              <a:rPr lang="es-ES" b="1" dirty="0" err="1"/>
              <a:t>css</a:t>
            </a:r>
            <a:r>
              <a:rPr lang="es-ES" b="1" dirty="0"/>
              <a:t> e </a:t>
            </a:r>
            <a:r>
              <a:rPr lang="es-ES" b="1" dirty="0" err="1"/>
              <a:t>index</a:t>
            </a:r>
            <a:endParaRPr lang="es-ES" b="1" dirty="0"/>
          </a:p>
          <a:p>
            <a:r>
              <a:rPr lang="es-ES" b="1" dirty="0"/>
              <a:t>-Problemas con el </a:t>
            </a:r>
            <a:r>
              <a:rPr lang="es-ES" b="1" dirty="0" err="1"/>
              <a:t>renderizado</a:t>
            </a:r>
            <a:r>
              <a:rPr lang="es-ES" b="1" dirty="0"/>
              <a:t> del cronómetro</a:t>
            </a:r>
          </a:p>
        </p:txBody>
      </p:sp>
    </p:spTree>
    <p:extLst>
      <p:ext uri="{BB962C8B-B14F-4D97-AF65-F5344CB8AC3E}">
        <p14:creationId xmlns:p14="http://schemas.microsoft.com/office/powerpoint/2010/main" val="37321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estructura del código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213100"/>
            <a:ext cx="10263188" cy="278130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-cronometro.js </a:t>
            </a:r>
            <a:r>
              <a:rPr lang="es-ES" b="1" dirty="0">
                <a:sym typeface="Wingdings" panose="05000000000000000000" pitchFamily="2" charset="2"/>
              </a:rPr>
              <a:t> Aquí encontraremos todos los métodos y las funciones que dan forma a nuestra aplicación.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-cronometro.css </a:t>
            </a:r>
            <a:r>
              <a:rPr lang="es-ES" b="1" dirty="0">
                <a:sym typeface="Wingdings" panose="05000000000000000000" pitchFamily="2" charset="2"/>
              </a:rPr>
              <a:t> Aquí encontraremos el código de diseño que da formato a nuestra aplicación (colores, tamaños, formas, colocación..)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-index.html </a:t>
            </a:r>
            <a:r>
              <a:rPr lang="es-ES" b="1" dirty="0">
                <a:sym typeface="Wingdings" panose="05000000000000000000" pitchFamily="2" charset="2"/>
              </a:rPr>
              <a:t> Aquí encontraremos el código </a:t>
            </a:r>
            <a:r>
              <a:rPr lang="es-ES" b="1" dirty="0" err="1">
                <a:sym typeface="Wingdings" panose="05000000000000000000" pitchFamily="2" charset="2"/>
              </a:rPr>
              <a:t>html</a:t>
            </a:r>
            <a:r>
              <a:rPr lang="es-ES" b="1" dirty="0">
                <a:sym typeface="Wingdings" panose="05000000000000000000" pitchFamily="2" charset="2"/>
              </a:rPr>
              <a:t> desde el cual se estructura todo nuestro programa. Desde el </a:t>
            </a:r>
            <a:r>
              <a:rPr lang="es-ES" b="1" dirty="0" err="1">
                <a:sym typeface="Wingdings" panose="05000000000000000000" pitchFamily="2" charset="2"/>
              </a:rPr>
              <a:t>index</a:t>
            </a:r>
            <a:r>
              <a:rPr lang="es-ES" b="1" dirty="0">
                <a:sym typeface="Wingdings" panose="05000000000000000000" pitchFamily="2" charset="2"/>
              </a:rPr>
              <a:t> se llaman a los archivos .</a:t>
            </a:r>
            <a:r>
              <a:rPr lang="es-ES" b="1" dirty="0" err="1">
                <a:sym typeface="Wingdings" panose="05000000000000000000" pitchFamily="2" charset="2"/>
              </a:rPr>
              <a:t>js</a:t>
            </a:r>
            <a:r>
              <a:rPr lang="es-ES" b="1" dirty="0">
                <a:sym typeface="Wingdings" panose="05000000000000000000" pitchFamily="2" charset="2"/>
              </a:rPr>
              <a:t> y .</a:t>
            </a:r>
            <a:r>
              <a:rPr lang="es-ES" b="1" dirty="0" err="1">
                <a:sym typeface="Wingdings" panose="05000000000000000000" pitchFamily="2" charset="2"/>
              </a:rPr>
              <a:t>css</a:t>
            </a:r>
            <a:r>
              <a:rPr lang="es-ES" b="1" dirty="0">
                <a:sym typeface="Wingdings" panose="05000000000000000000" pitchFamily="2" charset="2"/>
              </a:rPr>
              <a:t>, así como a los métodos render de </a:t>
            </a:r>
            <a:r>
              <a:rPr lang="es-ES" b="1" dirty="0" err="1">
                <a:sym typeface="Wingdings" panose="05000000000000000000" pitchFamily="2" charset="2"/>
              </a:rPr>
              <a:t>React</a:t>
            </a:r>
            <a:r>
              <a:rPr lang="es-ES" b="1" dirty="0">
                <a:sym typeface="Wingdings" panose="05000000000000000000" pitchFamily="2" charset="2"/>
              </a:rPr>
              <a:t> para poder ejecutar </a:t>
            </a:r>
            <a:r>
              <a:rPr lang="es-ES" b="1">
                <a:sym typeface="Wingdings" panose="05000000000000000000" pitchFamily="2" charset="2"/>
              </a:rPr>
              <a:t>la aplicación.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9806662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275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Sector</vt:lpstr>
      <vt:lpstr>Angular VS react</vt:lpstr>
      <vt:lpstr>Planificación</vt:lpstr>
      <vt:lpstr>Requisitos funcionales</vt:lpstr>
      <vt:lpstr>Criterios de comparación en la implementación</vt:lpstr>
      <vt:lpstr>Comparación de las dos implementaciones</vt:lpstr>
      <vt:lpstr>Presentación de PowerPoint</vt:lpstr>
      <vt:lpstr> Proceso de instalación REACT</vt:lpstr>
      <vt:lpstr>  estructura del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react</dc:title>
  <dc:creator>Hp</dc:creator>
  <cp:lastModifiedBy>carlos espejo martinez</cp:lastModifiedBy>
  <cp:revision>6</cp:revision>
  <dcterms:created xsi:type="dcterms:W3CDTF">2017-05-08T17:32:56Z</dcterms:created>
  <dcterms:modified xsi:type="dcterms:W3CDTF">2017-05-10T14:55:27Z</dcterms:modified>
</cp:coreProperties>
</file>