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VS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Carlos Espejo</a:t>
            </a:r>
          </a:p>
          <a:p>
            <a:r>
              <a:rPr lang="es-ES" b="1" dirty="0"/>
              <a:t>Julio Jiménez</a:t>
            </a:r>
          </a:p>
          <a:p>
            <a:r>
              <a:rPr lang="es-ES" b="1" dirty="0"/>
              <a:t>Álvaro Pérez</a:t>
            </a:r>
          </a:p>
          <a:p>
            <a:r>
              <a:rPr lang="es-ES" b="1" dirty="0"/>
              <a:t>Álvaro Herrera</a:t>
            </a:r>
          </a:p>
          <a:p>
            <a:r>
              <a:rPr lang="es-ES" b="1" dirty="0"/>
              <a:t>Pedro Lanza</a:t>
            </a:r>
          </a:p>
        </p:txBody>
      </p:sp>
    </p:spTree>
    <p:extLst>
      <p:ext uri="{BB962C8B-B14F-4D97-AF65-F5344CB8AC3E}">
        <p14:creationId xmlns:p14="http://schemas.microsoft.com/office/powerpoint/2010/main" val="10615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213" y="-127000"/>
            <a:ext cx="10058400" cy="274320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903998"/>
            <a:ext cx="5613400" cy="583017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08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95079"/>
            <a:ext cx="4826000" cy="6267842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39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" y="1460500"/>
            <a:ext cx="10471699" cy="35941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81" y="2984500"/>
            <a:ext cx="7589619" cy="3009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22300"/>
            <a:ext cx="10058400" cy="2743200"/>
          </a:xfrm>
        </p:spPr>
        <p:txBody>
          <a:bodyPr/>
          <a:lstStyle/>
          <a:p>
            <a:r>
              <a:rPr lang="es-ES" b="1" dirty="0"/>
              <a:t>Criterios de comparación en la implementación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771900"/>
            <a:ext cx="8535988" cy="1879600"/>
          </a:xfrm>
        </p:spPr>
        <p:txBody>
          <a:bodyPr/>
          <a:lstStyle/>
          <a:p>
            <a:r>
              <a:rPr lang="es-ES" b="1" dirty="0"/>
              <a:t>Criterio 1: Tiempo de instalación</a:t>
            </a:r>
          </a:p>
          <a:p>
            <a:r>
              <a:rPr lang="es-ES" b="1" dirty="0"/>
              <a:t>Criterio 2: Base de Datos</a:t>
            </a:r>
          </a:p>
          <a:p>
            <a:r>
              <a:rPr lang="es-ES" b="1" dirty="0"/>
              <a:t>Criterio 3: Líneas de código</a:t>
            </a:r>
          </a:p>
          <a:p>
            <a:r>
              <a:rPr lang="es-ES" b="1" dirty="0"/>
              <a:t>Criterio 4: Facilidad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2893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dos implementaciones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566080"/>
            <a:ext cx="6604000" cy="392362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0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2064"/>
              </p:ext>
            </p:extLst>
          </p:nvPr>
        </p:nvGraphicFramePr>
        <p:xfrm>
          <a:off x="684213" y="1333500"/>
          <a:ext cx="10056813" cy="4846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angular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react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COMENTARIOS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Tiempo de instalación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20min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25 min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Angular requiere de más tiempo.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Base de datos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requiere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requiere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Líneas de código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5000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4800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Como se puede observar en las 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 utiliza menos líneas de código y es más eficiente que angular.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20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14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Nos resulta más fácil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28" y="3076086"/>
            <a:ext cx="10058685" cy="53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7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Proceso de instalación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/>
          <a:lstStyle/>
          <a:p>
            <a:r>
              <a:rPr lang="es-ES" b="1" dirty="0"/>
              <a:t>-Instalar el </a:t>
            </a:r>
            <a:r>
              <a:rPr lang="es-ES" b="1" dirty="0" err="1"/>
              <a:t>nodejs</a:t>
            </a:r>
            <a:r>
              <a:rPr lang="es-ES" b="1" dirty="0"/>
              <a:t> (Versión 4 o superior)</a:t>
            </a:r>
          </a:p>
          <a:p>
            <a:r>
              <a:rPr lang="es-ES" b="1" dirty="0"/>
              <a:t>-Instalar librería "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-g 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-app“</a:t>
            </a:r>
          </a:p>
          <a:p>
            <a:r>
              <a:rPr lang="es-ES" b="1" dirty="0"/>
              <a:t>-Crear proyecto "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 cronometro“</a:t>
            </a:r>
          </a:p>
          <a:p>
            <a:r>
              <a:rPr lang="es-ES" b="1" dirty="0"/>
              <a:t>-Creación de código: archivos </a:t>
            </a:r>
            <a:r>
              <a:rPr lang="es-ES" b="1" dirty="0" err="1"/>
              <a:t>javascript</a:t>
            </a:r>
            <a:r>
              <a:rPr lang="es-ES" b="1" dirty="0"/>
              <a:t>, </a:t>
            </a:r>
            <a:r>
              <a:rPr lang="es-ES" b="1" dirty="0" err="1"/>
              <a:t>css</a:t>
            </a:r>
            <a:r>
              <a:rPr lang="es-ES" b="1" dirty="0"/>
              <a:t> e </a:t>
            </a:r>
            <a:r>
              <a:rPr lang="es-ES" b="1" dirty="0" err="1"/>
              <a:t>index</a:t>
            </a:r>
            <a:endParaRPr lang="es-ES" b="1" dirty="0"/>
          </a:p>
          <a:p>
            <a:r>
              <a:rPr lang="es-ES" b="1" dirty="0"/>
              <a:t>-Problemas con el </a:t>
            </a:r>
            <a:r>
              <a:rPr lang="es-ES" b="1" dirty="0" err="1"/>
              <a:t>renderizado</a:t>
            </a:r>
            <a:r>
              <a:rPr lang="es-ES" b="1" dirty="0"/>
              <a:t> del cronómetro</a:t>
            </a:r>
          </a:p>
        </p:txBody>
      </p:sp>
    </p:spTree>
    <p:extLst>
      <p:ext uri="{BB962C8B-B14F-4D97-AF65-F5344CB8AC3E}">
        <p14:creationId xmlns:p14="http://schemas.microsoft.com/office/powerpoint/2010/main" val="3732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42698" y="348343"/>
            <a:ext cx="10058400" cy="1110343"/>
          </a:xfrm>
        </p:spPr>
        <p:txBody>
          <a:bodyPr/>
          <a:lstStyle/>
          <a:p>
            <a:r>
              <a:rPr lang="es-ES" dirty="0"/>
              <a:t>Lo que buscamos..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552575"/>
            <a:ext cx="8020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42698" y="348343"/>
            <a:ext cx="10058400" cy="1110343"/>
          </a:xfrm>
        </p:spPr>
        <p:txBody>
          <a:bodyPr/>
          <a:lstStyle/>
          <a:p>
            <a:r>
              <a:rPr lang="es-ES" dirty="0"/>
              <a:t>Lo que conseguimos..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19" y="1589585"/>
            <a:ext cx="7029450" cy="44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19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177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Sector</vt:lpstr>
      <vt:lpstr>Angular VS react</vt:lpstr>
      <vt:lpstr>Planificación</vt:lpstr>
      <vt:lpstr>Requisitos funcionales</vt:lpstr>
      <vt:lpstr>Criterios de comparación en la implementación</vt:lpstr>
      <vt:lpstr>Comparación de las dos implementaciones</vt:lpstr>
      <vt:lpstr>Presentación de PowerPoint</vt:lpstr>
      <vt:lpstr> Proceso de instalación REACT</vt:lpstr>
      <vt:lpstr>Lo que buscamos..</vt:lpstr>
      <vt:lpstr>Lo que conseguimos..</vt:lpstr>
      <vt:lpstr>Código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Hp</dc:creator>
  <cp:lastModifiedBy>Pérez Lietor Álvaro</cp:lastModifiedBy>
  <cp:revision>4</cp:revision>
  <dcterms:created xsi:type="dcterms:W3CDTF">2017-05-08T17:32:56Z</dcterms:created>
  <dcterms:modified xsi:type="dcterms:W3CDTF">2017-05-08T19:36:23Z</dcterms:modified>
</cp:coreProperties>
</file>