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C7549-3095-426E-94AF-7DB39F2BCB1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C12E6B08-9D3A-4220-813E-F4F99605AA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C1F748F8-D3F8-4A1D-A7F2-D11C5E5C5735}"/>
              </a:ext>
            </a:extLst>
          </p:cNvPr>
          <p:cNvSpPr>
            <a:spLocks noGrp="1"/>
          </p:cNvSpPr>
          <p:nvPr>
            <p:ph type="dt" sz="half" idx="10"/>
          </p:nvPr>
        </p:nvSpPr>
        <p:spPr/>
        <p:txBody>
          <a:bodyPr/>
          <a:lstStyle/>
          <a:p>
            <a:fld id="{33BA6DD5-F73D-41BC-859B-9AD8478FF672}" type="datetimeFigureOut">
              <a:rPr lang="es-AR" smtClean="0"/>
              <a:t>22/8/2021</a:t>
            </a:fld>
            <a:endParaRPr lang="es-AR"/>
          </a:p>
        </p:txBody>
      </p:sp>
      <p:sp>
        <p:nvSpPr>
          <p:cNvPr id="5" name="Marcador de pie de página 4">
            <a:extLst>
              <a:ext uri="{FF2B5EF4-FFF2-40B4-BE49-F238E27FC236}">
                <a16:creationId xmlns:a16="http://schemas.microsoft.com/office/drawing/2014/main" id="{4E66A941-1D78-4A82-A1C5-D9A797225E5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9D80594-6207-480B-B714-9DD93B20B210}"/>
              </a:ext>
            </a:extLst>
          </p:cNvPr>
          <p:cNvSpPr>
            <a:spLocks noGrp="1"/>
          </p:cNvSpPr>
          <p:nvPr>
            <p:ph type="sldNum" sz="quarter" idx="12"/>
          </p:nvPr>
        </p:nvSpPr>
        <p:spPr/>
        <p:txBody>
          <a:bodyPr/>
          <a:lstStyle/>
          <a:p>
            <a:fld id="{58C4F870-AA18-408E-B552-C1EEB178B6FA}" type="slidenum">
              <a:rPr lang="es-AR" smtClean="0"/>
              <a:t>‹Nº›</a:t>
            </a:fld>
            <a:endParaRPr lang="es-AR"/>
          </a:p>
        </p:txBody>
      </p:sp>
    </p:spTree>
    <p:extLst>
      <p:ext uri="{BB962C8B-B14F-4D97-AF65-F5344CB8AC3E}">
        <p14:creationId xmlns:p14="http://schemas.microsoft.com/office/powerpoint/2010/main" val="217762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56A844-57DE-4FEE-99F8-C573B53ABA3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96E3788B-9048-4FCF-8A78-63CBB8461C1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AF8E373-6105-4352-843C-CA26A28C923E}"/>
              </a:ext>
            </a:extLst>
          </p:cNvPr>
          <p:cNvSpPr>
            <a:spLocks noGrp="1"/>
          </p:cNvSpPr>
          <p:nvPr>
            <p:ph type="dt" sz="half" idx="10"/>
          </p:nvPr>
        </p:nvSpPr>
        <p:spPr/>
        <p:txBody>
          <a:bodyPr/>
          <a:lstStyle/>
          <a:p>
            <a:fld id="{33BA6DD5-F73D-41BC-859B-9AD8478FF672}" type="datetimeFigureOut">
              <a:rPr lang="es-AR" smtClean="0"/>
              <a:t>22/8/2021</a:t>
            </a:fld>
            <a:endParaRPr lang="es-AR"/>
          </a:p>
        </p:txBody>
      </p:sp>
      <p:sp>
        <p:nvSpPr>
          <p:cNvPr id="5" name="Marcador de pie de página 4">
            <a:extLst>
              <a:ext uri="{FF2B5EF4-FFF2-40B4-BE49-F238E27FC236}">
                <a16:creationId xmlns:a16="http://schemas.microsoft.com/office/drawing/2014/main" id="{452E24BC-0E9C-4B98-995A-0A6AD99F2B4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883FFD4-D6ED-4978-A266-F9DF10530A65}"/>
              </a:ext>
            </a:extLst>
          </p:cNvPr>
          <p:cNvSpPr>
            <a:spLocks noGrp="1"/>
          </p:cNvSpPr>
          <p:nvPr>
            <p:ph type="sldNum" sz="quarter" idx="12"/>
          </p:nvPr>
        </p:nvSpPr>
        <p:spPr/>
        <p:txBody>
          <a:bodyPr/>
          <a:lstStyle/>
          <a:p>
            <a:fld id="{58C4F870-AA18-408E-B552-C1EEB178B6FA}" type="slidenum">
              <a:rPr lang="es-AR" smtClean="0"/>
              <a:t>‹Nº›</a:t>
            </a:fld>
            <a:endParaRPr lang="es-AR"/>
          </a:p>
        </p:txBody>
      </p:sp>
    </p:spTree>
    <p:extLst>
      <p:ext uri="{BB962C8B-B14F-4D97-AF65-F5344CB8AC3E}">
        <p14:creationId xmlns:p14="http://schemas.microsoft.com/office/powerpoint/2010/main" val="176394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0E2921B-39CA-431B-BFC5-C078F72E482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72495475-4FBE-4E4A-9559-1670A6044DB5}"/>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BAB8097-EEC5-4FEC-8802-FE2A0C15A037}"/>
              </a:ext>
            </a:extLst>
          </p:cNvPr>
          <p:cNvSpPr>
            <a:spLocks noGrp="1"/>
          </p:cNvSpPr>
          <p:nvPr>
            <p:ph type="dt" sz="half" idx="10"/>
          </p:nvPr>
        </p:nvSpPr>
        <p:spPr/>
        <p:txBody>
          <a:bodyPr/>
          <a:lstStyle/>
          <a:p>
            <a:fld id="{33BA6DD5-F73D-41BC-859B-9AD8478FF672}" type="datetimeFigureOut">
              <a:rPr lang="es-AR" smtClean="0"/>
              <a:t>22/8/2021</a:t>
            </a:fld>
            <a:endParaRPr lang="es-AR"/>
          </a:p>
        </p:txBody>
      </p:sp>
      <p:sp>
        <p:nvSpPr>
          <p:cNvPr id="5" name="Marcador de pie de página 4">
            <a:extLst>
              <a:ext uri="{FF2B5EF4-FFF2-40B4-BE49-F238E27FC236}">
                <a16:creationId xmlns:a16="http://schemas.microsoft.com/office/drawing/2014/main" id="{D154AB14-57AC-40D9-BB4D-E44DAB8F28A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3A27559-FAB7-4672-9DDD-7666C987F02D}"/>
              </a:ext>
            </a:extLst>
          </p:cNvPr>
          <p:cNvSpPr>
            <a:spLocks noGrp="1"/>
          </p:cNvSpPr>
          <p:nvPr>
            <p:ph type="sldNum" sz="quarter" idx="12"/>
          </p:nvPr>
        </p:nvSpPr>
        <p:spPr/>
        <p:txBody>
          <a:bodyPr/>
          <a:lstStyle/>
          <a:p>
            <a:fld id="{58C4F870-AA18-408E-B552-C1EEB178B6FA}" type="slidenum">
              <a:rPr lang="es-AR" smtClean="0"/>
              <a:t>‹Nº›</a:t>
            </a:fld>
            <a:endParaRPr lang="es-AR"/>
          </a:p>
        </p:txBody>
      </p:sp>
    </p:spTree>
    <p:extLst>
      <p:ext uri="{BB962C8B-B14F-4D97-AF65-F5344CB8AC3E}">
        <p14:creationId xmlns:p14="http://schemas.microsoft.com/office/powerpoint/2010/main" val="276979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24908F-9EDA-4F82-92B8-7936C28724F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7EF6722-28B1-4467-B238-6CCF75B429C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50929C4-53D4-4895-A643-E0B14CA72749}"/>
              </a:ext>
            </a:extLst>
          </p:cNvPr>
          <p:cNvSpPr>
            <a:spLocks noGrp="1"/>
          </p:cNvSpPr>
          <p:nvPr>
            <p:ph type="dt" sz="half" idx="10"/>
          </p:nvPr>
        </p:nvSpPr>
        <p:spPr/>
        <p:txBody>
          <a:bodyPr/>
          <a:lstStyle/>
          <a:p>
            <a:fld id="{33BA6DD5-F73D-41BC-859B-9AD8478FF672}" type="datetimeFigureOut">
              <a:rPr lang="es-AR" smtClean="0"/>
              <a:t>22/8/2021</a:t>
            </a:fld>
            <a:endParaRPr lang="es-AR"/>
          </a:p>
        </p:txBody>
      </p:sp>
      <p:sp>
        <p:nvSpPr>
          <p:cNvPr id="5" name="Marcador de pie de página 4">
            <a:extLst>
              <a:ext uri="{FF2B5EF4-FFF2-40B4-BE49-F238E27FC236}">
                <a16:creationId xmlns:a16="http://schemas.microsoft.com/office/drawing/2014/main" id="{0520176C-9D62-4485-96BA-C4C69050632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101CB0B-440F-4294-AF8E-E8D29489FA9A}"/>
              </a:ext>
            </a:extLst>
          </p:cNvPr>
          <p:cNvSpPr>
            <a:spLocks noGrp="1"/>
          </p:cNvSpPr>
          <p:nvPr>
            <p:ph type="sldNum" sz="quarter" idx="12"/>
          </p:nvPr>
        </p:nvSpPr>
        <p:spPr/>
        <p:txBody>
          <a:bodyPr/>
          <a:lstStyle/>
          <a:p>
            <a:fld id="{58C4F870-AA18-408E-B552-C1EEB178B6FA}" type="slidenum">
              <a:rPr lang="es-AR" smtClean="0"/>
              <a:t>‹Nº›</a:t>
            </a:fld>
            <a:endParaRPr lang="es-AR"/>
          </a:p>
        </p:txBody>
      </p:sp>
    </p:spTree>
    <p:extLst>
      <p:ext uri="{BB962C8B-B14F-4D97-AF65-F5344CB8AC3E}">
        <p14:creationId xmlns:p14="http://schemas.microsoft.com/office/powerpoint/2010/main" val="1263559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D9B62-5764-45A8-9B2A-A0A1C40767E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C76657FD-D7D1-4A47-90F6-915C6C0CCC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535E006-8C78-49D8-A05D-34F5EDA87111}"/>
              </a:ext>
            </a:extLst>
          </p:cNvPr>
          <p:cNvSpPr>
            <a:spLocks noGrp="1"/>
          </p:cNvSpPr>
          <p:nvPr>
            <p:ph type="dt" sz="half" idx="10"/>
          </p:nvPr>
        </p:nvSpPr>
        <p:spPr/>
        <p:txBody>
          <a:bodyPr/>
          <a:lstStyle/>
          <a:p>
            <a:fld id="{33BA6DD5-F73D-41BC-859B-9AD8478FF672}" type="datetimeFigureOut">
              <a:rPr lang="es-AR" smtClean="0"/>
              <a:t>22/8/2021</a:t>
            </a:fld>
            <a:endParaRPr lang="es-AR"/>
          </a:p>
        </p:txBody>
      </p:sp>
      <p:sp>
        <p:nvSpPr>
          <p:cNvPr id="5" name="Marcador de pie de página 4">
            <a:extLst>
              <a:ext uri="{FF2B5EF4-FFF2-40B4-BE49-F238E27FC236}">
                <a16:creationId xmlns:a16="http://schemas.microsoft.com/office/drawing/2014/main" id="{B9B28A9B-B43E-438F-8AA6-5122FB2124B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FD9CBD8-6104-4843-98CE-EC138E8E1BC0}"/>
              </a:ext>
            </a:extLst>
          </p:cNvPr>
          <p:cNvSpPr>
            <a:spLocks noGrp="1"/>
          </p:cNvSpPr>
          <p:nvPr>
            <p:ph type="sldNum" sz="quarter" idx="12"/>
          </p:nvPr>
        </p:nvSpPr>
        <p:spPr/>
        <p:txBody>
          <a:bodyPr/>
          <a:lstStyle/>
          <a:p>
            <a:fld id="{58C4F870-AA18-408E-B552-C1EEB178B6FA}" type="slidenum">
              <a:rPr lang="es-AR" smtClean="0"/>
              <a:t>‹Nº›</a:t>
            </a:fld>
            <a:endParaRPr lang="es-AR"/>
          </a:p>
        </p:txBody>
      </p:sp>
    </p:spTree>
    <p:extLst>
      <p:ext uri="{BB962C8B-B14F-4D97-AF65-F5344CB8AC3E}">
        <p14:creationId xmlns:p14="http://schemas.microsoft.com/office/powerpoint/2010/main" val="378942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EA77EA-E326-4B37-BD43-C565C56B800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027F43B-8336-4A50-9F86-451AF037448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5EF63BF4-0C56-4725-8C86-BD24BD5029B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0F242F20-86F5-4A96-B677-4485D6E5B5DD}"/>
              </a:ext>
            </a:extLst>
          </p:cNvPr>
          <p:cNvSpPr>
            <a:spLocks noGrp="1"/>
          </p:cNvSpPr>
          <p:nvPr>
            <p:ph type="dt" sz="half" idx="10"/>
          </p:nvPr>
        </p:nvSpPr>
        <p:spPr/>
        <p:txBody>
          <a:bodyPr/>
          <a:lstStyle/>
          <a:p>
            <a:fld id="{33BA6DD5-F73D-41BC-859B-9AD8478FF672}" type="datetimeFigureOut">
              <a:rPr lang="es-AR" smtClean="0"/>
              <a:t>22/8/2021</a:t>
            </a:fld>
            <a:endParaRPr lang="es-AR"/>
          </a:p>
        </p:txBody>
      </p:sp>
      <p:sp>
        <p:nvSpPr>
          <p:cNvPr id="6" name="Marcador de pie de página 5">
            <a:extLst>
              <a:ext uri="{FF2B5EF4-FFF2-40B4-BE49-F238E27FC236}">
                <a16:creationId xmlns:a16="http://schemas.microsoft.com/office/drawing/2014/main" id="{99D88E94-741E-4B3E-9D46-9D3161C0765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F7957587-7BCB-4332-B4E8-D2F6A59B2DE6}"/>
              </a:ext>
            </a:extLst>
          </p:cNvPr>
          <p:cNvSpPr>
            <a:spLocks noGrp="1"/>
          </p:cNvSpPr>
          <p:nvPr>
            <p:ph type="sldNum" sz="quarter" idx="12"/>
          </p:nvPr>
        </p:nvSpPr>
        <p:spPr/>
        <p:txBody>
          <a:bodyPr/>
          <a:lstStyle/>
          <a:p>
            <a:fld id="{58C4F870-AA18-408E-B552-C1EEB178B6FA}" type="slidenum">
              <a:rPr lang="es-AR" smtClean="0"/>
              <a:t>‹Nº›</a:t>
            </a:fld>
            <a:endParaRPr lang="es-AR"/>
          </a:p>
        </p:txBody>
      </p:sp>
    </p:spTree>
    <p:extLst>
      <p:ext uri="{BB962C8B-B14F-4D97-AF65-F5344CB8AC3E}">
        <p14:creationId xmlns:p14="http://schemas.microsoft.com/office/powerpoint/2010/main" val="759939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D53D1-60DC-4227-A3AA-2B7A9E258D7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7EF4F6B-5FCF-468C-BF74-8A4F23F1F6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0942B1E-2625-4E38-8A7D-565B894FF29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B340923C-3975-459C-B320-301FAD5C85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DA4B21D-57D2-46E0-812E-4B8DC47F369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937FA78A-479D-4B84-87B7-404872B75BB8}"/>
              </a:ext>
            </a:extLst>
          </p:cNvPr>
          <p:cNvSpPr>
            <a:spLocks noGrp="1"/>
          </p:cNvSpPr>
          <p:nvPr>
            <p:ph type="dt" sz="half" idx="10"/>
          </p:nvPr>
        </p:nvSpPr>
        <p:spPr/>
        <p:txBody>
          <a:bodyPr/>
          <a:lstStyle/>
          <a:p>
            <a:fld id="{33BA6DD5-F73D-41BC-859B-9AD8478FF672}" type="datetimeFigureOut">
              <a:rPr lang="es-AR" smtClean="0"/>
              <a:t>22/8/2021</a:t>
            </a:fld>
            <a:endParaRPr lang="es-AR"/>
          </a:p>
        </p:txBody>
      </p:sp>
      <p:sp>
        <p:nvSpPr>
          <p:cNvPr id="8" name="Marcador de pie de página 7">
            <a:extLst>
              <a:ext uri="{FF2B5EF4-FFF2-40B4-BE49-F238E27FC236}">
                <a16:creationId xmlns:a16="http://schemas.microsoft.com/office/drawing/2014/main" id="{B92AD96E-727A-4C33-9E87-EFF04F995275}"/>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66CFF6BB-74BD-484E-BB94-BCFC87470970}"/>
              </a:ext>
            </a:extLst>
          </p:cNvPr>
          <p:cNvSpPr>
            <a:spLocks noGrp="1"/>
          </p:cNvSpPr>
          <p:nvPr>
            <p:ph type="sldNum" sz="quarter" idx="12"/>
          </p:nvPr>
        </p:nvSpPr>
        <p:spPr/>
        <p:txBody>
          <a:bodyPr/>
          <a:lstStyle/>
          <a:p>
            <a:fld id="{58C4F870-AA18-408E-B552-C1EEB178B6FA}" type="slidenum">
              <a:rPr lang="es-AR" smtClean="0"/>
              <a:t>‹Nº›</a:t>
            </a:fld>
            <a:endParaRPr lang="es-AR"/>
          </a:p>
        </p:txBody>
      </p:sp>
    </p:spTree>
    <p:extLst>
      <p:ext uri="{BB962C8B-B14F-4D97-AF65-F5344CB8AC3E}">
        <p14:creationId xmlns:p14="http://schemas.microsoft.com/office/powerpoint/2010/main" val="2385024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F5AC0F-24C4-4EC1-9E41-EC8AE164C88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59A75330-59F8-49C5-B3FC-2D3E578409EA}"/>
              </a:ext>
            </a:extLst>
          </p:cNvPr>
          <p:cNvSpPr>
            <a:spLocks noGrp="1"/>
          </p:cNvSpPr>
          <p:nvPr>
            <p:ph type="dt" sz="half" idx="10"/>
          </p:nvPr>
        </p:nvSpPr>
        <p:spPr/>
        <p:txBody>
          <a:bodyPr/>
          <a:lstStyle/>
          <a:p>
            <a:fld id="{33BA6DD5-F73D-41BC-859B-9AD8478FF672}" type="datetimeFigureOut">
              <a:rPr lang="es-AR" smtClean="0"/>
              <a:t>22/8/2021</a:t>
            </a:fld>
            <a:endParaRPr lang="es-AR"/>
          </a:p>
        </p:txBody>
      </p:sp>
      <p:sp>
        <p:nvSpPr>
          <p:cNvPr id="4" name="Marcador de pie de página 3">
            <a:extLst>
              <a:ext uri="{FF2B5EF4-FFF2-40B4-BE49-F238E27FC236}">
                <a16:creationId xmlns:a16="http://schemas.microsoft.com/office/drawing/2014/main" id="{47981D88-419E-4279-9874-476B6302C110}"/>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741AEAAD-A3FF-4C90-B4B4-BCD39297E303}"/>
              </a:ext>
            </a:extLst>
          </p:cNvPr>
          <p:cNvSpPr>
            <a:spLocks noGrp="1"/>
          </p:cNvSpPr>
          <p:nvPr>
            <p:ph type="sldNum" sz="quarter" idx="12"/>
          </p:nvPr>
        </p:nvSpPr>
        <p:spPr/>
        <p:txBody>
          <a:bodyPr/>
          <a:lstStyle/>
          <a:p>
            <a:fld id="{58C4F870-AA18-408E-B552-C1EEB178B6FA}" type="slidenum">
              <a:rPr lang="es-AR" smtClean="0"/>
              <a:t>‹Nº›</a:t>
            </a:fld>
            <a:endParaRPr lang="es-AR"/>
          </a:p>
        </p:txBody>
      </p:sp>
    </p:spTree>
    <p:extLst>
      <p:ext uri="{BB962C8B-B14F-4D97-AF65-F5344CB8AC3E}">
        <p14:creationId xmlns:p14="http://schemas.microsoft.com/office/powerpoint/2010/main" val="3431756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46D28B7-B671-4549-AD68-FE6813C23484}"/>
              </a:ext>
            </a:extLst>
          </p:cNvPr>
          <p:cNvSpPr>
            <a:spLocks noGrp="1"/>
          </p:cNvSpPr>
          <p:nvPr>
            <p:ph type="dt" sz="half" idx="10"/>
          </p:nvPr>
        </p:nvSpPr>
        <p:spPr/>
        <p:txBody>
          <a:bodyPr/>
          <a:lstStyle/>
          <a:p>
            <a:fld id="{33BA6DD5-F73D-41BC-859B-9AD8478FF672}" type="datetimeFigureOut">
              <a:rPr lang="es-AR" smtClean="0"/>
              <a:t>22/8/2021</a:t>
            </a:fld>
            <a:endParaRPr lang="es-AR"/>
          </a:p>
        </p:txBody>
      </p:sp>
      <p:sp>
        <p:nvSpPr>
          <p:cNvPr id="3" name="Marcador de pie de página 2">
            <a:extLst>
              <a:ext uri="{FF2B5EF4-FFF2-40B4-BE49-F238E27FC236}">
                <a16:creationId xmlns:a16="http://schemas.microsoft.com/office/drawing/2014/main" id="{FF8A8C48-F729-4C82-98DC-F990895DFEC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76723100-2AAB-46C6-B18A-EBDEED336B34}"/>
              </a:ext>
            </a:extLst>
          </p:cNvPr>
          <p:cNvSpPr>
            <a:spLocks noGrp="1"/>
          </p:cNvSpPr>
          <p:nvPr>
            <p:ph type="sldNum" sz="quarter" idx="12"/>
          </p:nvPr>
        </p:nvSpPr>
        <p:spPr/>
        <p:txBody>
          <a:bodyPr/>
          <a:lstStyle/>
          <a:p>
            <a:fld id="{58C4F870-AA18-408E-B552-C1EEB178B6FA}" type="slidenum">
              <a:rPr lang="es-AR" smtClean="0"/>
              <a:t>‹Nº›</a:t>
            </a:fld>
            <a:endParaRPr lang="es-AR"/>
          </a:p>
        </p:txBody>
      </p:sp>
    </p:spTree>
    <p:extLst>
      <p:ext uri="{BB962C8B-B14F-4D97-AF65-F5344CB8AC3E}">
        <p14:creationId xmlns:p14="http://schemas.microsoft.com/office/powerpoint/2010/main" val="336613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77487-EA88-45A2-B37A-0EFAF28CD98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A7D0313-061D-4E50-9D39-9E41E2749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D1CD861C-16EC-4A87-923E-751B3A6E3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3317CBF-1E5F-4258-ACCB-FF98DE747208}"/>
              </a:ext>
            </a:extLst>
          </p:cNvPr>
          <p:cNvSpPr>
            <a:spLocks noGrp="1"/>
          </p:cNvSpPr>
          <p:nvPr>
            <p:ph type="dt" sz="half" idx="10"/>
          </p:nvPr>
        </p:nvSpPr>
        <p:spPr/>
        <p:txBody>
          <a:bodyPr/>
          <a:lstStyle/>
          <a:p>
            <a:fld id="{33BA6DD5-F73D-41BC-859B-9AD8478FF672}" type="datetimeFigureOut">
              <a:rPr lang="es-AR" smtClean="0"/>
              <a:t>22/8/2021</a:t>
            </a:fld>
            <a:endParaRPr lang="es-AR"/>
          </a:p>
        </p:txBody>
      </p:sp>
      <p:sp>
        <p:nvSpPr>
          <p:cNvPr id="6" name="Marcador de pie de página 5">
            <a:extLst>
              <a:ext uri="{FF2B5EF4-FFF2-40B4-BE49-F238E27FC236}">
                <a16:creationId xmlns:a16="http://schemas.microsoft.com/office/drawing/2014/main" id="{7A1A6D38-FC20-49C7-9CD6-05A6BB7EA3F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BC31735-7A55-460D-BC97-6CD36D1FADC7}"/>
              </a:ext>
            </a:extLst>
          </p:cNvPr>
          <p:cNvSpPr>
            <a:spLocks noGrp="1"/>
          </p:cNvSpPr>
          <p:nvPr>
            <p:ph type="sldNum" sz="quarter" idx="12"/>
          </p:nvPr>
        </p:nvSpPr>
        <p:spPr/>
        <p:txBody>
          <a:bodyPr/>
          <a:lstStyle/>
          <a:p>
            <a:fld id="{58C4F870-AA18-408E-B552-C1EEB178B6FA}" type="slidenum">
              <a:rPr lang="es-AR" smtClean="0"/>
              <a:t>‹Nº›</a:t>
            </a:fld>
            <a:endParaRPr lang="es-AR"/>
          </a:p>
        </p:txBody>
      </p:sp>
    </p:spTree>
    <p:extLst>
      <p:ext uri="{BB962C8B-B14F-4D97-AF65-F5344CB8AC3E}">
        <p14:creationId xmlns:p14="http://schemas.microsoft.com/office/powerpoint/2010/main" val="166747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DFE068-B8AB-4728-A52C-6B0AF0A1892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140C4F79-B511-411D-8BBD-4C6D53F20A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A6DC82AF-6EB2-4933-8A0D-4A0594B04A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E9F5930-D3E0-4E0A-98FC-2E09DD37E255}"/>
              </a:ext>
            </a:extLst>
          </p:cNvPr>
          <p:cNvSpPr>
            <a:spLocks noGrp="1"/>
          </p:cNvSpPr>
          <p:nvPr>
            <p:ph type="dt" sz="half" idx="10"/>
          </p:nvPr>
        </p:nvSpPr>
        <p:spPr/>
        <p:txBody>
          <a:bodyPr/>
          <a:lstStyle/>
          <a:p>
            <a:fld id="{33BA6DD5-F73D-41BC-859B-9AD8478FF672}" type="datetimeFigureOut">
              <a:rPr lang="es-AR" smtClean="0"/>
              <a:t>22/8/2021</a:t>
            </a:fld>
            <a:endParaRPr lang="es-AR"/>
          </a:p>
        </p:txBody>
      </p:sp>
      <p:sp>
        <p:nvSpPr>
          <p:cNvPr id="6" name="Marcador de pie de página 5">
            <a:extLst>
              <a:ext uri="{FF2B5EF4-FFF2-40B4-BE49-F238E27FC236}">
                <a16:creationId xmlns:a16="http://schemas.microsoft.com/office/drawing/2014/main" id="{8B1ADC2A-15C2-4BE9-93D2-FF9502A6C64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ACDB5D7-2BF3-4C5C-B462-B5EB5B75401D}"/>
              </a:ext>
            </a:extLst>
          </p:cNvPr>
          <p:cNvSpPr>
            <a:spLocks noGrp="1"/>
          </p:cNvSpPr>
          <p:nvPr>
            <p:ph type="sldNum" sz="quarter" idx="12"/>
          </p:nvPr>
        </p:nvSpPr>
        <p:spPr/>
        <p:txBody>
          <a:bodyPr/>
          <a:lstStyle/>
          <a:p>
            <a:fld id="{58C4F870-AA18-408E-B552-C1EEB178B6FA}" type="slidenum">
              <a:rPr lang="es-AR" smtClean="0"/>
              <a:t>‹Nº›</a:t>
            </a:fld>
            <a:endParaRPr lang="es-AR"/>
          </a:p>
        </p:txBody>
      </p:sp>
    </p:spTree>
    <p:extLst>
      <p:ext uri="{BB962C8B-B14F-4D97-AF65-F5344CB8AC3E}">
        <p14:creationId xmlns:p14="http://schemas.microsoft.com/office/powerpoint/2010/main" val="172035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F0089ED-F1C7-48CE-9089-2DA502A26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DF30CFE-3EDB-4EAC-8581-D2494F776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BEB0367-6034-4C30-BF99-E2BFCB26F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A6DD5-F73D-41BC-859B-9AD8478FF672}" type="datetimeFigureOut">
              <a:rPr lang="es-AR" smtClean="0"/>
              <a:t>22/8/2021</a:t>
            </a:fld>
            <a:endParaRPr lang="es-AR"/>
          </a:p>
        </p:txBody>
      </p:sp>
      <p:sp>
        <p:nvSpPr>
          <p:cNvPr id="5" name="Marcador de pie de página 4">
            <a:extLst>
              <a:ext uri="{FF2B5EF4-FFF2-40B4-BE49-F238E27FC236}">
                <a16:creationId xmlns:a16="http://schemas.microsoft.com/office/drawing/2014/main" id="{61378ABF-FA22-425B-9B5B-88AD4AED7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5A5E3F83-8020-441B-B341-7F665D1A4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C4F870-AA18-408E-B552-C1EEB178B6FA}" type="slidenum">
              <a:rPr lang="es-AR" smtClean="0"/>
              <a:t>‹Nº›</a:t>
            </a:fld>
            <a:endParaRPr lang="es-AR"/>
          </a:p>
        </p:txBody>
      </p:sp>
    </p:spTree>
    <p:extLst>
      <p:ext uri="{BB962C8B-B14F-4D97-AF65-F5344CB8AC3E}">
        <p14:creationId xmlns:p14="http://schemas.microsoft.com/office/powerpoint/2010/main" val="3439248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conoce3000.com/html/espaniol/Libros/Matematica01/imagenes/UnionConjuntos01.jpg" TargetMode="Externa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hyperlink" Target="https://www.conoce3000.com/html/espaniol/Libros/Matematica01/imagenes/10.3Ejemplo01.jp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conoce3000.com/html/espaniol/Libros/Matematica01/imagenes/Interseccion01.jp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conoce3000.com/html/espaniol/Libros/Matematica01/imagenes/DiferenciaSimetrica01.jp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conoce3000.com/html/espaniol/Libros/Matematica01/imagenes/Complemento01.jp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5726E07-0625-4C84-994A-AC5E2E683206}"/>
              </a:ext>
            </a:extLst>
          </p:cNvPr>
          <p:cNvSpPr txBox="1"/>
          <p:nvPr/>
        </p:nvSpPr>
        <p:spPr>
          <a:xfrm>
            <a:off x="1287263" y="3142695"/>
            <a:ext cx="8664606" cy="1477328"/>
          </a:xfrm>
          <a:prstGeom prst="rect">
            <a:avLst/>
          </a:prstGeom>
          <a:noFill/>
        </p:spPr>
        <p:txBody>
          <a:bodyPr wrap="square" rtlCol="0">
            <a:spAutoFit/>
          </a:bodyPr>
          <a:lstStyle/>
          <a:p>
            <a:pPr algn="l"/>
            <a:r>
              <a:rPr lang="es-ES" b="1" i="0" dirty="0">
                <a:solidFill>
                  <a:srgbClr val="3A3A3A"/>
                </a:solidFill>
                <a:effectLst/>
                <a:latin typeface="Segoe UI" panose="020B0502040204020203" pitchFamily="34" charset="0"/>
              </a:rPr>
              <a:t>‒ Operaciones con conjuntos.</a:t>
            </a:r>
            <a:endParaRPr lang="es-ES" b="0" i="0" dirty="0">
              <a:solidFill>
                <a:srgbClr val="3A3A3A"/>
              </a:solidFill>
              <a:effectLst/>
              <a:latin typeface="Segoe UI" panose="020B0502040204020203" pitchFamily="34" charset="0"/>
            </a:endParaRPr>
          </a:p>
          <a:p>
            <a:pPr algn="just"/>
            <a:r>
              <a:rPr lang="es-ES" b="0" i="0" dirty="0">
                <a:solidFill>
                  <a:srgbClr val="3A3A3A"/>
                </a:solidFill>
                <a:effectLst/>
                <a:latin typeface="Arial" panose="020B0604020202020204" pitchFamily="34" charset="0"/>
              </a:rPr>
              <a:t>Las operaciones con conjuntos también conocidas como álgebra de conjuntos, nos permiten realizar operaciones sobre los conjuntos para obtener otro conjunto. De las operaciones con conjuntos veremos las siguientes unión, intersección, diferencia, diferencia simétrica y complemento</a:t>
            </a:r>
          </a:p>
        </p:txBody>
      </p:sp>
    </p:spTree>
    <p:extLst>
      <p:ext uri="{BB962C8B-B14F-4D97-AF65-F5344CB8AC3E}">
        <p14:creationId xmlns:p14="http://schemas.microsoft.com/office/powerpoint/2010/main" val="307131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42561050-924D-4A0B-A1A6-196B459F04D0}"/>
              </a:ext>
            </a:extLst>
          </p:cNvPr>
          <p:cNvSpPr>
            <a:spLocks noChangeArrowheads="1"/>
          </p:cNvSpPr>
          <p:nvPr/>
        </p:nvSpPr>
        <p:spPr bwMode="auto">
          <a:xfrm>
            <a:off x="200547" y="317466"/>
            <a:ext cx="11528218" cy="63145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300" b="1" i="0" u="none" strike="noStrike" cap="none" normalizeH="0" baseline="0" dirty="0">
                <a:ln>
                  <a:noFill/>
                </a:ln>
                <a:solidFill>
                  <a:srgbClr val="3A3A3A"/>
                </a:solidFill>
                <a:effectLst/>
                <a:latin typeface="Segoe UI" panose="020B0502040204020203" pitchFamily="34" charset="0"/>
                <a:cs typeface="Segoe UI" panose="020B0502040204020203" pitchFamily="34" charset="0"/>
              </a:rPr>
              <a:t>Unión o reunión de conjuntos.</a:t>
            </a:r>
            <a:endParaRPr kumimoji="0" lang="es-AR" altLang="es-AR" sz="1300" b="0" i="0" u="none" strike="noStrike" cap="none" normalizeH="0" baseline="0" dirty="0">
              <a:ln>
                <a:noFill/>
              </a:ln>
              <a:solidFill>
                <a:srgbClr val="3A3A3A"/>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Es la operación que nos permite unir dos o más conjuntos para formar otro conjunto que contendrá a todos los elementos que queremos unir pero sin que se repitan. Es decir dado un conjunto A y un conjunto B, la unión de los conjuntos A y B será otro conjunto formado por todos los elementos de A, con todos los elementos de B sin repetir ningún elemento. El símbolo que se usa para indicar la operación de unión es el siguiente: </a:t>
            </a:r>
            <a:r>
              <a:rPr kumimoji="0" lang="es-AR" altLang="es-AR" sz="14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a:t>
            </a: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Cuando usamos diagramas de </a:t>
            </a:r>
            <a:r>
              <a:rPr kumimoji="0" lang="es-AR" altLang="es-AR" sz="1200" b="0" i="0" u="none" strike="noStrike" cap="none" normalizeH="0" baseline="0" dirty="0" err="1">
                <a:ln>
                  <a:noFill/>
                </a:ln>
                <a:solidFill>
                  <a:srgbClr val="3A3A3A"/>
                </a:solidFill>
                <a:effectLst/>
                <a:latin typeface="Arial" panose="020B0604020202020204" pitchFamily="34" charset="0"/>
                <a:cs typeface="Arial" panose="020B0604020202020204" pitchFamily="34" charset="0"/>
              </a:rPr>
              <a:t>Venn</a:t>
            </a: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para representar la unió de conjuntos, se sombrean los conjuntos que se unen o se forma uno nuevo. Luego se escribe por fuera la operación de unión.</a:t>
            </a:r>
            <a:endParaRPr kumimoji="0" lang="es-AR" altLang="es-AR" sz="1200" b="1" i="0" u="none" strike="noStrike" cap="none" normalizeH="0" baseline="0" dirty="0">
              <a:ln>
                <a:noFill/>
              </a:ln>
              <a:solidFill>
                <a:srgbClr val="3A3A3A"/>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1" i="0" u="none" strike="noStrike" cap="none" normalizeH="0" baseline="0" dirty="0">
                <a:ln>
                  <a:noFill/>
                </a:ln>
                <a:solidFill>
                  <a:srgbClr val="3A3A3A"/>
                </a:solidFill>
                <a:effectLst/>
                <a:latin typeface="Arial" panose="020B0604020202020204" pitchFamily="34" charset="0"/>
                <a:cs typeface="Arial" panose="020B0604020202020204" pitchFamily="34" charset="0"/>
              </a:rPr>
              <a:t>Ejemplo 1.</a:t>
            </a: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endPar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Dados dos conjuntos A={1,2,3,4,5,6,7,} y B={8,9,10,11} la unión de estos conjuntos será A</a:t>
            </a:r>
            <a:r>
              <a:rPr kumimoji="0" lang="es-AR" altLang="es-AR" sz="14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a:t>
            </a: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B={1,2,3,4,5,6,7,8,9,10,11}. Usando diagramas de </a:t>
            </a:r>
            <a:r>
              <a:rPr kumimoji="0" lang="es-AR" altLang="es-AR" sz="1200" b="0" i="0" u="none" strike="noStrike" cap="none" normalizeH="0" baseline="0" dirty="0" err="1">
                <a:ln>
                  <a:noFill/>
                </a:ln>
                <a:solidFill>
                  <a:srgbClr val="3A3A3A"/>
                </a:solidFill>
                <a:effectLst/>
                <a:latin typeface="Arial" panose="020B0604020202020204" pitchFamily="34" charset="0"/>
                <a:cs typeface="Arial" panose="020B0604020202020204" pitchFamily="34" charset="0"/>
              </a:rPr>
              <a:t>Venn</a:t>
            </a: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se tendría lo siguiente:</a:t>
            </a: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endPar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a:t>
            </a:r>
            <a:r>
              <a:rPr kumimoji="0" lang="es-AR" altLang="es-AR" sz="127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a:t>
            </a:r>
            <a:endPar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También se puede graficar del siguiente modo: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a:t>
            </a:r>
            <a:r>
              <a:rPr kumimoji="0" lang="es-AR" altLang="es-AR" sz="114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1029" name="Picture 5">
            <a:hlinkClick r:id="rId2"/>
            <a:extLst>
              <a:ext uri="{FF2B5EF4-FFF2-40B4-BE49-F238E27FC236}">
                <a16:creationId xmlns:a16="http://schemas.microsoft.com/office/drawing/2014/main" id="{0F88C0CB-597A-41F9-909F-734C46EED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35" y="2465070"/>
            <a:ext cx="19050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hlinkClick r:id="rId4"/>
            <a:extLst>
              <a:ext uri="{FF2B5EF4-FFF2-40B4-BE49-F238E27FC236}">
                <a16:creationId xmlns:a16="http://schemas.microsoft.com/office/drawing/2014/main" id="{23033317-7618-4D8D-888E-14329F3147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546" y="5038725"/>
            <a:ext cx="285750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0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E730BBC-A266-46D1-B81A-3DB4B4BE06D5}"/>
              </a:ext>
            </a:extLst>
          </p:cNvPr>
          <p:cNvSpPr>
            <a:spLocks noChangeArrowheads="1"/>
          </p:cNvSpPr>
          <p:nvPr/>
        </p:nvSpPr>
        <p:spPr bwMode="auto">
          <a:xfrm>
            <a:off x="276542" y="1462794"/>
            <a:ext cx="11291502" cy="39324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300" b="1" i="0" u="none" strike="noStrike" cap="none" normalizeH="0" baseline="0" dirty="0">
                <a:ln>
                  <a:noFill/>
                </a:ln>
                <a:solidFill>
                  <a:srgbClr val="3A3A3A"/>
                </a:solidFill>
                <a:effectLst/>
                <a:latin typeface="Segoe UI" panose="020B0502040204020203" pitchFamily="34" charset="0"/>
                <a:cs typeface="Segoe UI" panose="020B0502040204020203" pitchFamily="34" charset="0"/>
              </a:rPr>
              <a:t>Intersección de conjuntos.</a:t>
            </a:r>
            <a:endParaRPr kumimoji="0" lang="es-AR" altLang="es-AR" sz="1300" b="0" i="0" u="none" strike="noStrike" cap="none" normalizeH="0" baseline="0" dirty="0">
              <a:ln>
                <a:noFill/>
              </a:ln>
              <a:solidFill>
                <a:srgbClr val="3A3A3A"/>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Es la operación que nos permite formar un conjunto, sólo con los elementos comunes involucrados en la operación.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Es decir dados dos conjuntos A y B, la de intersección de los conjuntos A y B, estará formado por los elementos de A y los elementos de B que sean comunes,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los elementos no comunes A y B, será excluidos. El símbolo que se usa para indicar la operación de intersección es el siguiente: ∩.</a:t>
            </a:r>
            <a:endParaRPr kumimoji="0" lang="es-AR" altLang="es-AR" sz="1200" b="1" i="0" u="none" strike="noStrike" cap="none" normalizeH="0" baseline="0" dirty="0">
              <a:ln>
                <a:noFill/>
              </a:ln>
              <a:solidFill>
                <a:srgbClr val="3A3A3A"/>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1" i="0" u="none" strike="noStrike" cap="none" normalizeH="0" baseline="0" dirty="0">
                <a:ln>
                  <a:noFill/>
                </a:ln>
                <a:solidFill>
                  <a:srgbClr val="3A3A3A"/>
                </a:solidFill>
                <a:effectLst/>
                <a:latin typeface="Arial" panose="020B0604020202020204" pitchFamily="34" charset="0"/>
                <a:cs typeface="Arial" panose="020B0604020202020204" pitchFamily="34" charset="0"/>
              </a:rPr>
              <a:t>Ejemplo 1.</a:t>
            </a: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endPar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Dados dos conjuntos A={1,2,3,4,5} y B={4,5,6,7,8,9} la intersección de estos conjuntos será A∩B={4,5}. Usando diagramas de </a:t>
            </a:r>
            <a:r>
              <a:rPr kumimoji="0" lang="es-AR" altLang="es-AR" sz="1200" b="0" i="0" u="none" strike="noStrike" cap="none" normalizeH="0" baseline="0" dirty="0" err="1">
                <a:ln>
                  <a:noFill/>
                </a:ln>
                <a:solidFill>
                  <a:srgbClr val="3A3A3A"/>
                </a:solidFill>
                <a:effectLst/>
                <a:latin typeface="Arial" panose="020B0604020202020204" pitchFamily="34" charset="0"/>
                <a:cs typeface="Arial" panose="020B0604020202020204" pitchFamily="34" charset="0"/>
              </a:rPr>
              <a:t>Venn</a:t>
            </a: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se tendría lo siguiente:</a:t>
            </a: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endPar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a:t>
            </a:r>
            <a:r>
              <a:rPr kumimoji="0" lang="es-AR" altLang="es-AR" sz="118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hlinkClick r:id="rId2"/>
            <a:extLst>
              <a:ext uri="{FF2B5EF4-FFF2-40B4-BE49-F238E27FC236}">
                <a16:creationId xmlns:a16="http://schemas.microsoft.com/office/drawing/2014/main" id="{5BC7B885-3F29-45F5-B0F9-70BD00759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8765" y="3824388"/>
            <a:ext cx="2857500" cy="188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21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FB8B70D-C36F-4284-B016-D30A04A77235}"/>
              </a:ext>
            </a:extLst>
          </p:cNvPr>
          <p:cNvSpPr txBox="1"/>
          <p:nvPr/>
        </p:nvSpPr>
        <p:spPr>
          <a:xfrm>
            <a:off x="526357" y="2936644"/>
            <a:ext cx="11984854" cy="6507331"/>
          </a:xfrm>
          <a:prstGeom prst="rect">
            <a:avLst/>
          </a:prstGeom>
          <a:noFill/>
        </p:spPr>
        <p:txBody>
          <a:bodyPr wrap="square" rtlCol="0">
            <a:spAutoFit/>
          </a:bodyPr>
          <a:lstStyle/>
          <a:p>
            <a:endParaRPr lang="es-AR" dirty="0"/>
          </a:p>
        </p:txBody>
      </p:sp>
      <p:sp>
        <p:nvSpPr>
          <p:cNvPr id="5" name="Rectangle 3">
            <a:extLst>
              <a:ext uri="{FF2B5EF4-FFF2-40B4-BE49-F238E27FC236}">
                <a16:creationId xmlns:a16="http://schemas.microsoft.com/office/drawing/2014/main" id="{D9B8F6B7-9DB5-4043-8993-6B9716FD2041}"/>
              </a:ext>
            </a:extLst>
          </p:cNvPr>
          <p:cNvSpPr>
            <a:spLocks noChangeArrowheads="1"/>
          </p:cNvSpPr>
          <p:nvPr/>
        </p:nvSpPr>
        <p:spPr bwMode="auto">
          <a:xfrm>
            <a:off x="275208" y="959266"/>
            <a:ext cx="11611992" cy="45755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300" b="1" i="0" u="none" strike="noStrike" cap="none" normalizeH="0" baseline="0" dirty="0">
                <a:ln>
                  <a:noFill/>
                </a:ln>
                <a:solidFill>
                  <a:srgbClr val="3A3A3A"/>
                </a:solidFill>
                <a:effectLst/>
                <a:latin typeface="Segoe UI" panose="020B0502040204020203" pitchFamily="34" charset="0"/>
                <a:cs typeface="Segoe UI" panose="020B0502040204020203" pitchFamily="34" charset="0"/>
              </a:rPr>
              <a:t>Diferencia de conjuntos.</a:t>
            </a:r>
            <a:endParaRPr kumimoji="0" lang="es-AR" altLang="es-AR" sz="1300" b="0" i="0" u="none" strike="noStrike" cap="none" normalizeH="0" baseline="0" dirty="0">
              <a:ln>
                <a:noFill/>
              </a:ln>
              <a:solidFill>
                <a:srgbClr val="3A3A3A"/>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300" b="1" i="0" u="none" strike="noStrike" cap="none" normalizeH="0" baseline="0" dirty="0">
                <a:ln>
                  <a:noFill/>
                </a:ln>
                <a:solidFill>
                  <a:srgbClr val="3A3A3A"/>
                </a:solidFill>
                <a:effectLst/>
                <a:latin typeface="Segoe UI" panose="020B0502040204020203" pitchFamily="34" charset="0"/>
                <a:cs typeface="Segoe UI" panose="020B0502040204020203" pitchFamily="34" charset="0"/>
              </a:rPr>
              <a:t>‒ Diferencia de simétrica de conjuntos.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1300" b="0" i="0" u="none" strike="noStrike" cap="none" normalizeH="0" baseline="0" dirty="0">
              <a:ln>
                <a:noFill/>
              </a:ln>
              <a:solidFill>
                <a:srgbClr val="3A3A3A"/>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Es la operación que nos permite formar un conjunto, en donde de dos conjuntos el conjunto resultante es el que tendrá todos los elementos que no sean comunes 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ambos conjuntos. Es decir dados dos conjuntos A y B, la diferencia simétrica estará formado por todos los elementos no comunes a los conjuntos A y B.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El símbolo que se usa para indicar la operación de diferencia simétrica es el siguiente: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1200" b="1" i="0" u="none" strike="noStrike" cap="none" normalizeH="0" baseline="0" dirty="0">
              <a:ln>
                <a:noFill/>
              </a:ln>
              <a:solidFill>
                <a:srgbClr val="3A3A3A"/>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1" i="0" u="none" strike="noStrike" cap="none" normalizeH="0" baseline="0" dirty="0">
                <a:ln>
                  <a:noFill/>
                </a:ln>
                <a:solidFill>
                  <a:srgbClr val="3A3A3A"/>
                </a:solidFill>
                <a:effectLst/>
                <a:latin typeface="Arial" panose="020B0604020202020204" pitchFamily="34" charset="0"/>
                <a:cs typeface="Arial" panose="020B0604020202020204" pitchFamily="34" charset="0"/>
              </a:rPr>
              <a:t>Ejemplo </a:t>
            </a: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endPar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Dados dos conjuntos A={1,2,3,4,5} y B={4,5,6,7,8,9} la diferencia simétrica de estos conjuntos será A △ B={1,2,3,6,7,8,9}. Usando diagramas de </a:t>
            </a:r>
            <a:r>
              <a:rPr kumimoji="0" lang="es-AR" altLang="es-AR" sz="1200" b="0" i="0" u="none" strike="noStrike" cap="none" normalizeH="0" baseline="0" dirty="0" err="1">
                <a:ln>
                  <a:noFill/>
                </a:ln>
                <a:solidFill>
                  <a:srgbClr val="3A3A3A"/>
                </a:solidFill>
                <a:effectLst/>
                <a:latin typeface="Arial" panose="020B0604020202020204" pitchFamily="34" charset="0"/>
                <a:cs typeface="Arial" panose="020B0604020202020204" pitchFamily="34" charset="0"/>
              </a:rPr>
              <a:t>Venn</a:t>
            </a: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se tendría lo siguiente:</a:t>
            </a: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endPar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a:t>
            </a:r>
            <a:r>
              <a:rPr kumimoji="0" lang="es-AR" altLang="es-AR" sz="118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3076" name="Picture 4">
            <a:hlinkClick r:id="rId2"/>
            <a:extLst>
              <a:ext uri="{FF2B5EF4-FFF2-40B4-BE49-F238E27FC236}">
                <a16:creationId xmlns:a16="http://schemas.microsoft.com/office/drawing/2014/main" id="{9B6590E1-9650-4686-936C-96F7E5701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247" y="3802882"/>
            <a:ext cx="285750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368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E3A0C0D-F567-44C9-8662-710D61318724}"/>
              </a:ext>
            </a:extLst>
          </p:cNvPr>
          <p:cNvSpPr txBox="1"/>
          <p:nvPr/>
        </p:nvSpPr>
        <p:spPr>
          <a:xfrm>
            <a:off x="371974" y="3123784"/>
            <a:ext cx="12002610" cy="6742591"/>
          </a:xfrm>
          <a:prstGeom prst="rect">
            <a:avLst/>
          </a:prstGeom>
          <a:noFill/>
        </p:spPr>
        <p:txBody>
          <a:bodyPr wrap="square" rtlCol="0">
            <a:spAutoFit/>
          </a:bodyPr>
          <a:lstStyle/>
          <a:p>
            <a:endParaRPr lang="es-AR" dirty="0"/>
          </a:p>
        </p:txBody>
      </p:sp>
      <p:sp>
        <p:nvSpPr>
          <p:cNvPr id="5" name="Rectangle 3">
            <a:extLst>
              <a:ext uri="{FF2B5EF4-FFF2-40B4-BE49-F238E27FC236}">
                <a16:creationId xmlns:a16="http://schemas.microsoft.com/office/drawing/2014/main" id="{F068E2B1-3773-4B36-A4EE-4717BBF370B7}"/>
              </a:ext>
            </a:extLst>
          </p:cNvPr>
          <p:cNvSpPr>
            <a:spLocks noChangeArrowheads="1"/>
          </p:cNvSpPr>
          <p:nvPr/>
        </p:nvSpPr>
        <p:spPr bwMode="auto">
          <a:xfrm>
            <a:off x="201169" y="393916"/>
            <a:ext cx="11618857" cy="46525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300" b="1" i="0" u="none" strike="noStrike" cap="none" normalizeH="0" baseline="0" dirty="0">
                <a:ln>
                  <a:noFill/>
                </a:ln>
                <a:solidFill>
                  <a:srgbClr val="3A3A3A"/>
                </a:solidFill>
                <a:effectLst/>
                <a:latin typeface="Segoe UI" panose="020B0502040204020203" pitchFamily="34" charset="0"/>
                <a:cs typeface="Segoe UI" panose="020B0502040204020203" pitchFamily="34" charset="0"/>
              </a:rPr>
              <a:t>Complemento de un conjunto.</a:t>
            </a:r>
            <a:endParaRPr kumimoji="0" lang="es-AR" altLang="es-AR" sz="1300" b="0" i="0" u="none" strike="noStrike" cap="none" normalizeH="0" baseline="0" dirty="0">
              <a:ln>
                <a:noFill/>
              </a:ln>
              <a:solidFill>
                <a:srgbClr val="3A3A3A"/>
              </a:solidFill>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Es la operación que nos permite formar un conjunto con todos los elementos del conjunto de referencia o universal, que no están en el conjunto. Es decir dado un conjunto A que esta incluido en el conjunto universal U, entonces el conjunto complemento de A es el conjunto formado por todos los elementos del conjunto universal pero sin considerar a los elementos que pertenezcan al conjunto A. En esta operación el complemento de un conjunto se denota con un apostrofe sobre el conjunto que se opera, algo como esto A' en donde el </a:t>
            </a:r>
            <a:r>
              <a:rPr kumimoji="0" lang="es-AR" altLang="es-AR" sz="1200" b="0" i="0" u="none" strike="noStrike" cap="none" normalizeH="0" baseline="0" dirty="0" err="1">
                <a:ln>
                  <a:noFill/>
                </a:ln>
                <a:solidFill>
                  <a:srgbClr val="3A3A3A"/>
                </a:solidFill>
                <a:effectLst/>
                <a:latin typeface="Arial" panose="020B0604020202020204" pitchFamily="34" charset="0"/>
                <a:cs typeface="Arial" panose="020B0604020202020204" pitchFamily="34" charset="0"/>
              </a:rPr>
              <a:t>el</a:t>
            </a: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conjunto A es el conjunto del cual se hace la operación de complemento.</a:t>
            </a:r>
            <a:endParaRPr kumimoji="0" lang="es-AR" altLang="es-AR" sz="1200" b="1" i="0" u="none" strike="noStrike" cap="none" normalizeH="0" baseline="0" dirty="0">
              <a:ln>
                <a:noFill/>
              </a:ln>
              <a:solidFill>
                <a:srgbClr val="3A3A3A"/>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1" i="0" u="none" strike="noStrike" cap="none" normalizeH="0" baseline="0" dirty="0">
                <a:ln>
                  <a:noFill/>
                </a:ln>
                <a:solidFill>
                  <a:srgbClr val="3A3A3A"/>
                </a:solidFill>
                <a:effectLst/>
                <a:latin typeface="Arial" panose="020B0604020202020204" pitchFamily="34" charset="0"/>
                <a:cs typeface="Arial" panose="020B0604020202020204" pitchFamily="34" charset="0"/>
              </a:rPr>
              <a:t>Ejemplo 1.</a:t>
            </a: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endPar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Dado el conjunto Universal U={1,2,3,4,5,6,7,8,9} y el conjunto A={1,2,9}, el conjunto A' estará formado por los siguientes elementos A'={3,4,5,6,7,8}.</a:t>
            </a:r>
          </a:p>
          <a:p>
            <a:pPr marL="0" marR="0" lvl="0" indent="0" algn="just" defTabSz="914400" rtl="0" eaLnBrk="0" fontAlgn="base" latinLnBrk="0" hangingPunct="0">
              <a:lnSpc>
                <a:spcPct val="100000"/>
              </a:lnSpc>
              <a:spcBef>
                <a:spcPct val="0"/>
              </a:spcBef>
              <a:spcAft>
                <a:spcPct val="0"/>
              </a:spcAft>
              <a:buClrTx/>
              <a:buSzTx/>
              <a:buFontTx/>
              <a:buNone/>
              <a:tabLst/>
            </a:pPr>
            <a:endParaRPr lang="es-AR" altLang="es-AR" sz="1200" dirty="0">
              <a:solidFill>
                <a:srgbClr val="3A3A3A"/>
              </a:solidFill>
              <a:cs typeface="Arial" panose="020B0604020202020204" pitchFamily="34" charset="0"/>
            </a:endParaRPr>
          </a:p>
          <a:p>
            <a:pPr lvl="0" algn="just"/>
            <a:r>
              <a:rPr lang="es-AR" sz="1200" dirty="0"/>
              <a:t>Usando diagramas de </a:t>
            </a:r>
            <a:r>
              <a:rPr lang="es-AR" sz="1200" dirty="0" err="1"/>
              <a:t>Venn</a:t>
            </a:r>
            <a:r>
              <a:rPr lang="es-AR" sz="1200" dirty="0"/>
              <a:t> se tendría lo siguiente</a:t>
            </a:r>
            <a:endParaRPr kumimoji="0" lang="es-AR" altLang="es-AR" sz="1200" b="0" i="0" u="none" strike="noStrike" cap="none" normalizeH="0" baseline="0" dirty="0">
              <a:ln>
                <a:noFill/>
              </a:ln>
              <a:solidFill>
                <a:srgbClr val="3A3A3A"/>
              </a:solidFill>
              <a:effectLst/>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a:t>
            </a: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b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br>
            <a:endPar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12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a:t>
            </a:r>
            <a:r>
              <a:rPr kumimoji="0" lang="es-AR" altLang="es-AR" sz="11900" b="0" i="0" u="none" strike="noStrike" cap="none" normalizeH="0" baseline="0" dirty="0">
                <a:ln>
                  <a:noFill/>
                </a:ln>
                <a:solidFill>
                  <a:srgbClr val="3A3A3A"/>
                </a:solidFill>
                <a:effectLst/>
                <a:latin typeface="Arial" panose="020B0604020202020204" pitchFamily="34" charset="0"/>
                <a:cs typeface="Arial" panose="020B0604020202020204" pitchFamily="34" charset="0"/>
              </a:rPr>
              <a:t>       </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5124" name="Picture 4">
            <a:hlinkClick r:id="rId2"/>
            <a:extLst>
              <a:ext uri="{FF2B5EF4-FFF2-40B4-BE49-F238E27FC236}">
                <a16:creationId xmlns:a16="http://schemas.microsoft.com/office/drawing/2014/main" id="{082D2ECC-F3D6-4619-85B0-B104705E9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4866" y="3001624"/>
            <a:ext cx="285750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2022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648</Words>
  <Application>Microsoft Office PowerPoint</Application>
  <PresentationFormat>Panorámica</PresentationFormat>
  <Paragraphs>34</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Calibri</vt:lpstr>
      <vt:lpstr>Calibri Light</vt:lpstr>
      <vt:lpstr>Segoe UI</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Abel Zabala</dc:creator>
  <cp:lastModifiedBy>Abel Zabala</cp:lastModifiedBy>
  <cp:revision>3</cp:revision>
  <dcterms:created xsi:type="dcterms:W3CDTF">2021-08-23T00:01:30Z</dcterms:created>
  <dcterms:modified xsi:type="dcterms:W3CDTF">2021-08-23T01:29:33Z</dcterms:modified>
</cp:coreProperties>
</file>