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5F2B4-302C-40F1-87F6-1DD0D7C29049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B26D6-D95D-4D02-825B-CAF9C310D2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184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100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046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723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880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04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83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16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024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370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249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20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5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B26D6-D95D-4D02-825B-CAF9C310D28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76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16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49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4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18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64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23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33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85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45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21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42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07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Sistema </a:t>
            </a:r>
            <a:r>
              <a:rPr lang="pt-BR" sz="8800" b="1" dirty="0">
                <a:latin typeface="Arial Rounded MT Bold" panose="020F0704030504030204" pitchFamily="34" charset="0"/>
              </a:rPr>
              <a:t>Almoxarifado</a:t>
            </a:r>
            <a:endParaRPr lang="pt-BR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Curso: Desenvolvimento de </a:t>
            </a:r>
            <a:r>
              <a:rPr lang="pt-BR" b="1" dirty="0" smtClean="0"/>
              <a:t>Sistemas</a:t>
            </a:r>
          </a:p>
          <a:p>
            <a:r>
              <a:rPr lang="pt-BR" b="1" dirty="0" smtClean="0"/>
              <a:t>Aluno: Carlos Miguel Ferreira Silva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CT02: </a:t>
            </a:r>
            <a:r>
              <a:rPr lang="pt-BR" dirty="0" err="1" smtClean="0"/>
              <a:t>SelecionadoVerde</a:t>
            </a:r>
            <a:r>
              <a:rPr lang="pt-BR" dirty="0" smtClean="0"/>
              <a:t> </a:t>
            </a:r>
            <a:r>
              <a:rPr lang="pt-BR" dirty="0" smtClean="0"/>
              <a:t>– Campos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RN02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pt-BR" dirty="0"/>
              <a:t>Ao entrar dentro de um campo o fundo deve ficar com a cor verde.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Entrar no campo | </a:t>
            </a:r>
            <a:r>
              <a:rPr lang="pt-BR" b="1" dirty="0" smtClean="0"/>
              <a:t>Resultado esperado: </a:t>
            </a:r>
            <a:r>
              <a:rPr lang="pt-BR" dirty="0" smtClean="0"/>
              <a:t>Campo deve ficar com fundo verde</a:t>
            </a:r>
          </a:p>
          <a:p>
            <a:pPr marL="0" indent="0">
              <a:buNone/>
            </a:pPr>
            <a:endParaRPr lang="pt-BR" dirty="0"/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17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CT03: </a:t>
            </a:r>
            <a:r>
              <a:rPr lang="pt-BR" dirty="0" smtClean="0"/>
              <a:t>Validar Campo ID – Campo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RN03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pt-BR" dirty="0"/>
              <a:t>Os campos ID, [Quantidade] só devem aceitar valores inteiros.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Inserir um valor no campo ID | </a:t>
            </a:r>
            <a:r>
              <a:rPr lang="pt-BR" b="1" dirty="0" smtClean="0"/>
              <a:t>Resultado esperado: </a:t>
            </a:r>
            <a:r>
              <a:rPr lang="pt-BR" dirty="0" smtClean="0"/>
              <a:t>Valor inteiro</a:t>
            </a:r>
          </a:p>
          <a:p>
            <a:pPr marL="0" indent="0">
              <a:buNone/>
            </a:pPr>
            <a:endParaRPr lang="pt-BR" dirty="0"/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47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CT04: </a:t>
            </a:r>
            <a:r>
              <a:rPr lang="pt-BR" dirty="0" smtClean="0"/>
              <a:t>Categoria Motivo – Campo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RN04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pt-BR" dirty="0"/>
              <a:t>Ao carregar a tela os dados da Categoria Motivo devem ser carregados da API.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Clicar em Categoria Motivo| </a:t>
            </a:r>
            <a:r>
              <a:rPr lang="pt-BR" b="1" dirty="0" smtClean="0"/>
              <a:t>Resultado esperado: </a:t>
            </a:r>
            <a:r>
              <a:rPr lang="pt-BR" dirty="0" smtClean="0"/>
              <a:t>Dados já forem carregados pela API</a:t>
            </a:r>
          </a:p>
          <a:p>
            <a:pPr marL="0" indent="0">
              <a:buNone/>
            </a:pPr>
            <a:endParaRPr lang="pt-BR" dirty="0"/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46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CT05: </a:t>
            </a:r>
            <a:r>
              <a:rPr lang="pt-BR" dirty="0" smtClean="0"/>
              <a:t>Motivo – Campo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RN05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pt-BR" dirty="0"/>
              <a:t>Todo motivo está atrelado a uma Categoria de Motivo. Ao alterar os dados de uma categoria do motivo o campo motivo deve exibir somente os motivos da categoria selecionada.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Clicar em Categoria Motivo| </a:t>
            </a:r>
            <a:r>
              <a:rPr lang="pt-BR" b="1" dirty="0" smtClean="0"/>
              <a:t>Resultado esperado: </a:t>
            </a:r>
            <a:r>
              <a:rPr lang="pt-BR" dirty="0" smtClean="0"/>
              <a:t>Selecionado algum dado da Categoria Motivo</a:t>
            </a:r>
          </a:p>
          <a:p>
            <a:pPr marL="0" lvl="0" indent="0">
              <a:buNone/>
            </a:pPr>
            <a:r>
              <a:rPr lang="pt-BR" dirty="0" smtClean="0"/>
              <a:t>2. Clicar em Motivo | </a:t>
            </a:r>
            <a:r>
              <a:rPr lang="pt-BR" b="1" dirty="0" smtClean="0"/>
              <a:t>Resultado esperado: </a:t>
            </a:r>
            <a:r>
              <a:rPr lang="pt-BR" dirty="0" smtClean="0"/>
              <a:t>Mostrar apenas os motivos relacionadas a </a:t>
            </a:r>
            <a:r>
              <a:rPr lang="pt-BR" dirty="0"/>
              <a:t>C</a:t>
            </a:r>
            <a:r>
              <a:rPr lang="pt-BR" dirty="0" smtClean="0"/>
              <a:t>ategoria Motivo selecionada</a:t>
            </a:r>
            <a:endParaRPr lang="pt-BR" b="1" dirty="0"/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83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CT06: </a:t>
            </a:r>
            <a:r>
              <a:rPr lang="pt-BR" dirty="0" smtClean="0"/>
              <a:t>Departamento – Campo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RN06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pt-BR" dirty="0"/>
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Inserir valor no campo ID| </a:t>
            </a:r>
            <a:r>
              <a:rPr lang="pt-BR" b="1" dirty="0" smtClean="0"/>
              <a:t>Resultado esperado: </a:t>
            </a:r>
            <a:r>
              <a:rPr lang="pt-BR" dirty="0" smtClean="0"/>
              <a:t>Se já existir no banco de dados, exibir a descrição no </a:t>
            </a:r>
            <a:r>
              <a:rPr lang="pt-BR" dirty="0"/>
              <a:t>c</a:t>
            </a:r>
            <a:r>
              <a:rPr lang="pt-BR" dirty="0" smtClean="0"/>
              <a:t>ampo relacionado, se não o campo estará vazio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161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CT07: </a:t>
            </a:r>
            <a:r>
              <a:rPr lang="pt-BR" dirty="0" smtClean="0"/>
              <a:t>Funcionário – Campo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RN07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pt-BR" dirty="0"/>
              <a:t>Ao digitar um código no campo ID </a:t>
            </a:r>
            <a:r>
              <a:rPr lang="pt-BR" dirty="0" err="1"/>
              <a:t>Func</a:t>
            </a:r>
            <a:r>
              <a:rPr lang="pt-BR" dirty="0"/>
              <a:t> e esse existe na base de dados ou API o sistema deve exibir o nome do funcionário no campo [Nome  </a:t>
            </a:r>
            <a:r>
              <a:rPr lang="pt-BR" dirty="0" smtClean="0"/>
              <a:t>Funcionário]. </a:t>
            </a:r>
            <a:r>
              <a:rPr lang="pt-BR" dirty="0"/>
              <a:t>Se ao digitar um código, o mesmo não existir, logo o campo [Nome </a:t>
            </a:r>
            <a:r>
              <a:rPr lang="pt-BR" dirty="0" smtClean="0"/>
              <a:t>Funcionário] </a:t>
            </a:r>
            <a:r>
              <a:rPr lang="pt-BR" dirty="0"/>
              <a:t>fica vazio.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Inserir valor no campo ID funcionário| </a:t>
            </a:r>
            <a:r>
              <a:rPr lang="pt-BR" b="1" dirty="0" smtClean="0"/>
              <a:t>Resultado esperado: </a:t>
            </a:r>
            <a:r>
              <a:rPr lang="pt-BR" dirty="0" smtClean="0"/>
              <a:t>Se já existir no banco de dados, exibir o nome do funcionário no </a:t>
            </a:r>
            <a:r>
              <a:rPr lang="pt-BR" dirty="0"/>
              <a:t>c</a:t>
            </a:r>
            <a:r>
              <a:rPr lang="pt-BR" dirty="0" smtClean="0"/>
              <a:t>ampo relacionado, se não o campo estará vazio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975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CT08: </a:t>
            </a:r>
            <a:r>
              <a:rPr lang="pt-BR" dirty="0" smtClean="0"/>
              <a:t>Produto – Campo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RN08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pt-BR" dirty="0"/>
              <a:t>Ao digitar um código no campo </a:t>
            </a:r>
            <a:r>
              <a:rPr lang="pt-BR" dirty="0" err="1"/>
              <a:t>Cod</a:t>
            </a:r>
            <a:r>
              <a:rPr lang="pt-BR" dirty="0"/>
              <a:t> Produto e esse existe na base de dados ou API o sistema deve exibir o nome do Produto e no campo [Estoque] a quantidade de itens em seu estoque. Se o código não existir, os campos Descrição do Produto e Estoque devem ficar em brancos.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Inserir valor no campo </a:t>
            </a:r>
            <a:r>
              <a:rPr lang="pt-BR" dirty="0" err="1" smtClean="0"/>
              <a:t>Cod</a:t>
            </a:r>
            <a:r>
              <a:rPr lang="pt-BR" dirty="0" smtClean="0"/>
              <a:t> Produto| </a:t>
            </a:r>
            <a:r>
              <a:rPr lang="pt-BR" b="1" dirty="0" smtClean="0"/>
              <a:t>Resultado esperado: </a:t>
            </a:r>
            <a:r>
              <a:rPr lang="pt-BR" dirty="0" smtClean="0"/>
              <a:t>Se já existir no banco de dados, exibir o nome do Produto no </a:t>
            </a:r>
            <a:r>
              <a:rPr lang="pt-BR" dirty="0"/>
              <a:t>c</a:t>
            </a:r>
            <a:r>
              <a:rPr lang="pt-BR" dirty="0" smtClean="0"/>
              <a:t>ampo relacionado e no campo Estoque a quantidade de itens em seu estoque, se não os campos </a:t>
            </a:r>
            <a:r>
              <a:rPr lang="pt-BR" dirty="0" err="1" smtClean="0"/>
              <a:t>estaram</a:t>
            </a:r>
            <a:r>
              <a:rPr lang="pt-BR" dirty="0" smtClean="0"/>
              <a:t> vazio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84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CT09: </a:t>
            </a:r>
            <a:r>
              <a:rPr lang="pt-BR" dirty="0" smtClean="0"/>
              <a:t>Quantidade – Campo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RN09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pt-BR" dirty="0"/>
              <a:t>Campo quantidade só é habilitado, depois que um produto for localizado e quantidade em estoque for maior que zero.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Inserir valor no campo </a:t>
            </a:r>
            <a:r>
              <a:rPr lang="pt-BR" dirty="0" err="1" smtClean="0"/>
              <a:t>Cod</a:t>
            </a:r>
            <a:r>
              <a:rPr lang="pt-BR" dirty="0" smtClean="0"/>
              <a:t> Produto| </a:t>
            </a:r>
            <a:r>
              <a:rPr lang="pt-BR" b="1" dirty="0" smtClean="0"/>
              <a:t>Resultado esperado: </a:t>
            </a:r>
            <a:r>
              <a:rPr lang="pt-BR" dirty="0" smtClean="0"/>
              <a:t>Produto localizado e quantidade maior que zero o campo quantidade vai ser habilitado</a:t>
            </a:r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175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CT10: </a:t>
            </a:r>
            <a:r>
              <a:rPr lang="pt-BR" dirty="0" smtClean="0"/>
              <a:t>Validar Campo Quantidade – Campo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RN10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pt-BR" dirty="0"/>
              <a:t>O campo Quantidade só deve aceitar valores inteiros maior que zero.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Inserir valor no campo </a:t>
            </a:r>
            <a:r>
              <a:rPr lang="pt-BR" dirty="0" err="1" smtClean="0"/>
              <a:t>Cod</a:t>
            </a:r>
            <a:r>
              <a:rPr lang="pt-BR" dirty="0" smtClean="0"/>
              <a:t> Produto| </a:t>
            </a:r>
            <a:r>
              <a:rPr lang="pt-BR" b="1" dirty="0" smtClean="0"/>
              <a:t>Resultado esperado: </a:t>
            </a:r>
            <a:r>
              <a:rPr lang="pt-BR" dirty="0" smtClean="0"/>
              <a:t>Produto localizado e quantidade maior que zero o campo quantidade vai ser habilitado e </a:t>
            </a:r>
            <a:r>
              <a:rPr lang="pt-BR" dirty="0" err="1" smtClean="0"/>
              <a:t>so</a:t>
            </a:r>
            <a:r>
              <a:rPr lang="pt-BR" dirty="0" smtClean="0"/>
              <a:t> vai ser aceito valores maiores que zero</a:t>
            </a:r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3961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CT11: </a:t>
            </a:r>
            <a:r>
              <a:rPr lang="pt-BR" dirty="0" smtClean="0"/>
              <a:t>Botão Gravar – Campo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RN11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pt-BR" dirty="0"/>
              <a:t>O botão gravar só deve ficar ativo depois que o valor da quantidade informada for maior que zero  e se a quantidade for menor ou igual ao valor exibido no estoque.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Quantidade informada </a:t>
            </a:r>
            <a:r>
              <a:rPr lang="pt-BR" dirty="0"/>
              <a:t>| </a:t>
            </a:r>
            <a:r>
              <a:rPr lang="pt-BR" b="1" dirty="0"/>
              <a:t>Resultado esperado: </a:t>
            </a:r>
            <a:r>
              <a:rPr lang="pt-BR" dirty="0" smtClean="0"/>
              <a:t>Valor informada maior que zero e a quantidade menor ou igual ao valor exibido no estoque, após o botão grava irá ficar ativo</a:t>
            </a:r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961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Requisição</a:t>
            </a:r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6057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04188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CT12: </a:t>
            </a:r>
            <a:r>
              <a:rPr lang="pt-BR" dirty="0" smtClean="0"/>
              <a:t>Validar Nível</a:t>
            </a:r>
            <a:r>
              <a:rPr lang="pt-BR" dirty="0"/>
              <a:t> </a:t>
            </a:r>
            <a:r>
              <a:rPr lang="pt-BR" dirty="0" smtClean="0"/>
              <a:t>de Prioridade – Cores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RN12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buNone/>
            </a:pPr>
            <a:r>
              <a:rPr lang="pt-BR" dirty="0" smtClean="0"/>
              <a:t>Para cada nível ao clicar apresentar sua cor correspondente</a:t>
            </a:r>
          </a:p>
          <a:p>
            <a:pPr marL="0" lvl="0" indent="0">
              <a:buNone/>
            </a:pPr>
            <a:r>
              <a:rPr lang="pt-BR" dirty="0" smtClean="0"/>
              <a:t>(Urgente – Vermelho, Médio – Amarelo, Baixo – Verde)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1.Clicar em urgente | </a:t>
            </a:r>
            <a:r>
              <a:rPr lang="pt-BR" b="1" dirty="0" smtClean="0"/>
              <a:t>Resultado esperado: </a:t>
            </a:r>
            <a:r>
              <a:rPr lang="pt-BR" dirty="0" smtClean="0"/>
              <a:t>circulo ficar com a cor vermelha</a:t>
            </a:r>
          </a:p>
          <a:p>
            <a:pPr marL="0" indent="0">
              <a:buNone/>
            </a:pPr>
            <a:r>
              <a:rPr lang="pt-BR" dirty="0" smtClean="0"/>
              <a:t>2.Clicar </a:t>
            </a:r>
            <a:r>
              <a:rPr lang="pt-BR" dirty="0"/>
              <a:t>em </a:t>
            </a:r>
            <a:r>
              <a:rPr lang="pt-BR" dirty="0" smtClean="0"/>
              <a:t>médio </a:t>
            </a:r>
            <a:r>
              <a:rPr lang="pt-BR" dirty="0"/>
              <a:t>| </a:t>
            </a:r>
            <a:r>
              <a:rPr lang="pt-BR" b="1" dirty="0" smtClean="0"/>
              <a:t>Resultado </a:t>
            </a:r>
            <a:r>
              <a:rPr lang="pt-BR" b="1" dirty="0"/>
              <a:t>esperado: </a:t>
            </a:r>
            <a:r>
              <a:rPr lang="pt-BR" dirty="0"/>
              <a:t>circulo ficar com a cor </a:t>
            </a:r>
            <a:r>
              <a:rPr lang="pt-BR" dirty="0" smtClean="0"/>
              <a:t>amarela</a:t>
            </a:r>
          </a:p>
          <a:p>
            <a:pPr marL="0" indent="0">
              <a:buNone/>
            </a:pPr>
            <a:r>
              <a:rPr lang="pt-BR" dirty="0" smtClean="0"/>
              <a:t>3.Clicar </a:t>
            </a:r>
            <a:r>
              <a:rPr lang="pt-BR" dirty="0"/>
              <a:t>em </a:t>
            </a:r>
            <a:r>
              <a:rPr lang="pt-BR" dirty="0" smtClean="0"/>
              <a:t>baixo </a:t>
            </a:r>
            <a:r>
              <a:rPr lang="pt-BR" dirty="0"/>
              <a:t>| </a:t>
            </a:r>
            <a:r>
              <a:rPr lang="pt-BR" b="1" dirty="0" smtClean="0"/>
              <a:t>Resultado </a:t>
            </a:r>
            <a:r>
              <a:rPr lang="pt-BR" b="1" dirty="0"/>
              <a:t>esperado: </a:t>
            </a:r>
            <a:r>
              <a:rPr lang="pt-BR" dirty="0"/>
              <a:t>circulo ficar com a cor </a:t>
            </a:r>
            <a:r>
              <a:rPr lang="pt-BR" dirty="0" smtClean="0"/>
              <a:t>verde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5420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CT13: </a:t>
            </a:r>
            <a:r>
              <a:rPr lang="pt-BR" dirty="0" smtClean="0"/>
              <a:t>Estoque – Campo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RN13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pt-BR" dirty="0"/>
              <a:t>O elemento Status Estoque é o retângulo exibido ao lado do campo quantidade e deve ficar com as cores a seguir e conforme legenda.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Estoque acima 10% do estoque mínimo| </a:t>
            </a:r>
            <a:r>
              <a:rPr lang="pt-BR" b="1" dirty="0"/>
              <a:t>Resultado </a:t>
            </a:r>
            <a:r>
              <a:rPr lang="pt-BR" b="1" dirty="0" smtClean="0"/>
              <a:t>esperado: </a:t>
            </a:r>
            <a:r>
              <a:rPr lang="pt-BR" dirty="0" smtClean="0"/>
              <a:t>Retângulo preenchida com a cor verde</a:t>
            </a:r>
          </a:p>
          <a:p>
            <a:pPr marL="0" indent="0">
              <a:buNone/>
            </a:pPr>
            <a:r>
              <a:rPr lang="pt-BR" dirty="0" smtClean="0"/>
              <a:t>2. </a:t>
            </a:r>
            <a:r>
              <a:rPr lang="pt-BR" dirty="0"/>
              <a:t>Estoque </a:t>
            </a:r>
            <a:r>
              <a:rPr lang="pt-BR" dirty="0" smtClean="0"/>
              <a:t>abaixo </a:t>
            </a:r>
            <a:r>
              <a:rPr lang="pt-BR" dirty="0"/>
              <a:t>10% do estoque mínimo| </a:t>
            </a:r>
            <a:r>
              <a:rPr lang="pt-BR" b="1" dirty="0"/>
              <a:t>Resultado esperado: </a:t>
            </a:r>
            <a:r>
              <a:rPr lang="pt-BR" dirty="0"/>
              <a:t>Retângulo preenchida com a cor </a:t>
            </a:r>
            <a:r>
              <a:rPr lang="pt-BR" dirty="0" smtClean="0"/>
              <a:t>amarela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3. </a:t>
            </a:r>
            <a:r>
              <a:rPr lang="pt-BR" dirty="0"/>
              <a:t>Estoque </a:t>
            </a:r>
            <a:r>
              <a:rPr lang="pt-BR" dirty="0" smtClean="0"/>
              <a:t>abaixo </a:t>
            </a:r>
            <a:r>
              <a:rPr lang="pt-BR" dirty="0"/>
              <a:t>do estoque mínimo| </a:t>
            </a:r>
            <a:r>
              <a:rPr lang="pt-BR" b="1" dirty="0"/>
              <a:t>Resultado esperado: </a:t>
            </a:r>
            <a:r>
              <a:rPr lang="pt-BR" dirty="0"/>
              <a:t>Retângulo preenchida com a cor </a:t>
            </a:r>
            <a:r>
              <a:rPr lang="pt-BR" dirty="0" smtClean="0"/>
              <a:t>vermelha</a:t>
            </a:r>
            <a:endParaRPr lang="pt-BR" dirty="0"/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8868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CT14: </a:t>
            </a:r>
            <a:r>
              <a:rPr lang="pt-BR" dirty="0" smtClean="0"/>
              <a:t>Estoque </a:t>
            </a:r>
            <a:r>
              <a:rPr lang="pt-BR" dirty="0" err="1" smtClean="0"/>
              <a:t>ToolTip</a:t>
            </a:r>
            <a:r>
              <a:rPr lang="pt-BR" dirty="0" smtClean="0"/>
              <a:t> – Campo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RN14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pt-BR" dirty="0"/>
              <a:t>Ao colocar o mouse sobre o elemento Status Estoque (retângulo) deve ser exibido a legenda a seguir.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Mouse com </a:t>
            </a:r>
            <a:r>
              <a:rPr lang="pt-BR" dirty="0" err="1" smtClean="0"/>
              <a:t>hover</a:t>
            </a:r>
            <a:r>
              <a:rPr lang="pt-BR" dirty="0" smtClean="0"/>
              <a:t> no campo quantidade </a:t>
            </a:r>
            <a:r>
              <a:rPr lang="pt-BR" dirty="0"/>
              <a:t>| </a:t>
            </a:r>
            <a:r>
              <a:rPr lang="pt-BR" b="1" dirty="0"/>
              <a:t>Resultado </a:t>
            </a:r>
            <a:r>
              <a:rPr lang="pt-BR" b="1" dirty="0" smtClean="0"/>
              <a:t>esperado: </a:t>
            </a:r>
            <a:r>
              <a:rPr lang="pt-BR" dirty="0" smtClean="0"/>
              <a:t>Retângulo com as cores e legenda preenchidas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470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latin typeface="Arial Rounded MT Bold" panose="020F0704030504030204" pitchFamily="34" charset="0"/>
              </a:rPr>
              <a:t>Wireframe</a:t>
            </a:r>
            <a:endParaRPr lang="pt-BR" b="1" dirty="0">
              <a:latin typeface="Arial Rounded MT Bold" panose="020F0704030504030204" pitchFamily="34" charset="0"/>
            </a:endParaRPr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949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75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70" y="2676040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204" y="2660388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538" y="2660388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932108" y="4633131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Arial Rounded MT Bold" panose="020F0704030504030204" pitchFamily="34" charset="0"/>
              </a:rPr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298201"/>
            <a:ext cx="10058400" cy="1609344"/>
          </a:xfrm>
        </p:spPr>
        <p:txBody>
          <a:bodyPr/>
          <a:lstStyle/>
          <a:p>
            <a:r>
              <a:rPr lang="pt-BR" b="1" dirty="0">
                <a:latin typeface="Arial Rounded MT Bold" panose="020F0704030504030204" pitchFamily="34" charset="0"/>
              </a:rPr>
              <a:t>Caso de </a:t>
            </a:r>
            <a:r>
              <a:rPr lang="pt-BR" b="1" dirty="0" smtClean="0">
                <a:latin typeface="Arial Rounded MT Bold" panose="020F0704030504030204" pitchFamily="34" charset="0"/>
              </a:rPr>
              <a:t>Teste</a:t>
            </a:r>
            <a:r>
              <a:rPr lang="pt-BR" sz="3200" dirty="0"/>
              <a:t/>
            </a:r>
            <a:br>
              <a:rPr lang="pt-BR" sz="3200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1248" y="1289304"/>
            <a:ext cx="10515600" cy="5241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b="1" dirty="0" smtClean="0"/>
              <a:t>CT01: </a:t>
            </a:r>
            <a:r>
              <a:rPr lang="pt-BR" dirty="0" smtClean="0"/>
              <a:t>Validar Tela de Requisição – Campos</a:t>
            </a:r>
          </a:p>
          <a:p>
            <a:pPr marL="0" lvl="0" indent="0">
              <a:buNone/>
            </a:pPr>
            <a:r>
              <a:rPr lang="pt-BR" b="1" dirty="0" smtClean="0"/>
              <a:t>RN: </a:t>
            </a:r>
            <a:r>
              <a:rPr lang="pt-BR" dirty="0" smtClean="0"/>
              <a:t>RN01</a:t>
            </a:r>
          </a:p>
          <a:p>
            <a:pPr marL="0" lvl="0" indent="0">
              <a:buNone/>
            </a:pPr>
            <a:r>
              <a:rPr lang="pt-BR" b="1" dirty="0" smtClean="0"/>
              <a:t>Resultado esperado: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 smtClean="0"/>
              <a:t>Sistema deve verificar se existe campos obrigatórios e não preenchidos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 smtClean="0"/>
              <a:t>se existir, esses campos devem ficar com a cor de fundo vermelha.</a:t>
            </a:r>
          </a:p>
          <a:p>
            <a:pPr marL="0" lvl="0" indent="0">
              <a:buNone/>
            </a:pPr>
            <a:r>
              <a:rPr lang="pt-BR" b="1" dirty="0" smtClean="0"/>
              <a:t>Pré-condição: </a:t>
            </a:r>
            <a:r>
              <a:rPr lang="pt-BR" dirty="0" smtClean="0"/>
              <a:t>Tela de almoxarifado, já está aberta</a:t>
            </a:r>
          </a:p>
          <a:p>
            <a:pPr marL="0" lvl="0" indent="0">
              <a:buNone/>
            </a:pPr>
            <a:endParaRPr lang="pt-BR" dirty="0"/>
          </a:p>
          <a:p>
            <a:pPr marL="0" lvl="0" indent="0">
              <a:buNone/>
            </a:pPr>
            <a:r>
              <a:rPr lang="pt-BR" b="1" dirty="0" smtClean="0"/>
              <a:t>Ações:</a:t>
            </a:r>
          </a:p>
          <a:p>
            <a:pPr marL="0" lvl="0" indent="0">
              <a:buNone/>
            </a:pPr>
            <a:r>
              <a:rPr lang="pt-BR" dirty="0" smtClean="0"/>
              <a:t>1. Clicar em botão gravar </a:t>
            </a:r>
            <a:r>
              <a:rPr lang="pt-BR" dirty="0"/>
              <a:t>| </a:t>
            </a:r>
            <a:r>
              <a:rPr lang="pt-BR" b="1" dirty="0"/>
              <a:t>Resultado esperado: </a:t>
            </a:r>
            <a:r>
              <a:rPr lang="pt-BR" dirty="0" smtClean="0"/>
              <a:t>Validar os campos</a:t>
            </a:r>
          </a:p>
          <a:p>
            <a:pPr marL="0" lvl="0" indent="0">
              <a:buNone/>
            </a:pPr>
            <a:r>
              <a:rPr lang="pt-BR" dirty="0" smtClean="0"/>
              <a:t>1.1. Se houver algum campo obrigatório ele irá ficar com o fundo vermelho</a:t>
            </a:r>
          </a:p>
          <a:p>
            <a:pPr marL="0" indent="0">
              <a:buNone/>
            </a:pPr>
            <a:endParaRPr lang="pt-BR" dirty="0"/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5712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291</TotalTime>
  <Words>1812</Words>
  <Application>Microsoft Office PowerPoint</Application>
  <PresentationFormat>Widescreen</PresentationFormat>
  <Paragraphs>226</Paragraphs>
  <Slides>22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 Rounded MT Bold</vt:lpstr>
      <vt:lpstr>Calibri</vt:lpstr>
      <vt:lpstr>Rockwell</vt:lpstr>
      <vt:lpstr>Rockwell Condensed</vt:lpstr>
      <vt:lpstr>Wingdings</vt:lpstr>
      <vt:lpstr>Tipo de Madeira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Caso de Teste </vt:lpstr>
      <vt:lpstr>Caso de Teste </vt:lpstr>
      <vt:lpstr>Caso de Teste </vt:lpstr>
      <vt:lpstr>Caso de Teste </vt:lpstr>
      <vt:lpstr>Caso de Teste </vt:lpstr>
      <vt:lpstr>Caso de Teste </vt:lpstr>
      <vt:lpstr>Caso de Teste </vt:lpstr>
      <vt:lpstr>Caso de Teste </vt:lpstr>
      <vt:lpstr>Caso de Teste </vt:lpstr>
      <vt:lpstr>Caso de Teste </vt:lpstr>
      <vt:lpstr>Caso de Teste </vt:lpstr>
      <vt:lpstr>Caso de Teste </vt:lpstr>
      <vt:lpstr>Caso de Teste </vt:lpstr>
      <vt:lpstr>Caso de Teste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Tarde Cetafest</cp:lastModifiedBy>
  <cp:revision>13</cp:revision>
  <dcterms:created xsi:type="dcterms:W3CDTF">2023-12-11T13:39:18Z</dcterms:created>
  <dcterms:modified xsi:type="dcterms:W3CDTF">2024-01-31T19:28:01Z</dcterms:modified>
</cp:coreProperties>
</file>