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5F2B4-302C-40F1-87F6-1DD0D7C29049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6D6-D95D-4D02-825B-CAF9C310D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0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4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8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8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6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2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7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4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4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5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Sistema </a:t>
            </a:r>
            <a:r>
              <a:rPr lang="pt-BR" sz="8800" b="1" dirty="0">
                <a:latin typeface="Arial Rounded MT Bold" panose="020F0704030504030204" pitchFamily="34" charset="0"/>
              </a:rPr>
              <a:t>Almoxarifado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Curso: Desenvolvimento de </a:t>
            </a:r>
            <a:r>
              <a:rPr lang="pt-BR" b="1" dirty="0" smtClean="0"/>
              <a:t>Sistemas</a:t>
            </a:r>
            <a:endParaRPr lang="pt-BR" b="1" dirty="0" smtClean="0"/>
          </a:p>
          <a:p>
            <a:r>
              <a:rPr lang="pt-BR" b="1" dirty="0" smtClean="0"/>
              <a:t>Aluno: Carlos Miguel Ferreira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CT02: </a:t>
            </a:r>
            <a:r>
              <a:rPr lang="pt-BR" dirty="0" smtClean="0"/>
              <a:t>Selecionado – Campos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RN02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entrar dentro de um campo o fundo deve ficar com a cor verde.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Entrar no campo | </a:t>
            </a:r>
            <a:r>
              <a:rPr lang="pt-BR" b="1" dirty="0" smtClean="0"/>
              <a:t>Resultado esperado: </a:t>
            </a:r>
            <a:r>
              <a:rPr lang="pt-BR" dirty="0" smtClean="0"/>
              <a:t>Campo deve ficar com fundo verde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CT03: </a:t>
            </a:r>
            <a:r>
              <a:rPr lang="pt-BR" dirty="0" smtClean="0"/>
              <a:t>Validar Campo ID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RN03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Os campos ID, [Quantidade] só devem aceitar valores inteiros.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um valor no campo ID | </a:t>
            </a:r>
            <a:r>
              <a:rPr lang="pt-BR" b="1" dirty="0" smtClean="0"/>
              <a:t>Resultado esperado: </a:t>
            </a:r>
            <a:r>
              <a:rPr lang="pt-BR" dirty="0" smtClean="0"/>
              <a:t>Valor inteiro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47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CT04: </a:t>
            </a:r>
            <a:r>
              <a:rPr lang="pt-BR" dirty="0" smtClean="0"/>
              <a:t>Categoria Motivo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RN04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carregar a tela os dados da Categoria Motivo devem ser carregados da API.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Categoria Motivo| </a:t>
            </a:r>
            <a:r>
              <a:rPr lang="pt-BR" b="1" dirty="0" smtClean="0"/>
              <a:t>Resultado esperado: </a:t>
            </a:r>
            <a:r>
              <a:rPr lang="pt-BR" dirty="0" smtClean="0"/>
              <a:t>Dados já forem carregados pela API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4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CT05: </a:t>
            </a:r>
            <a:r>
              <a:rPr lang="pt-BR" dirty="0" smtClean="0"/>
              <a:t>Motivo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RN05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Todo motivo está atrelado a uma Categoria de Motivo. Ao alterar os dados de uma categoria do motivo o campo motivo deve exibir somente os motivos da categoria selecionada.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Categoria Motivo| </a:t>
            </a:r>
            <a:r>
              <a:rPr lang="pt-BR" b="1" dirty="0" smtClean="0"/>
              <a:t>Resultado esperado: </a:t>
            </a:r>
            <a:r>
              <a:rPr lang="pt-BR" dirty="0" smtClean="0"/>
              <a:t>Selecionado algum dado da Categoria Motivo</a:t>
            </a:r>
          </a:p>
          <a:p>
            <a:pPr marL="0" lvl="0" indent="0">
              <a:buNone/>
            </a:pPr>
            <a:r>
              <a:rPr lang="pt-BR" dirty="0" smtClean="0"/>
              <a:t>2. Clicar em Motivo | </a:t>
            </a:r>
            <a:r>
              <a:rPr lang="pt-BR" b="1" dirty="0" smtClean="0"/>
              <a:t>Resultado esperado: </a:t>
            </a:r>
            <a:r>
              <a:rPr lang="pt-BR" dirty="0" smtClean="0"/>
              <a:t>Mostrar apenas os motivos relacionadas a </a:t>
            </a:r>
            <a:r>
              <a:rPr lang="pt-BR" dirty="0"/>
              <a:t>C</a:t>
            </a:r>
            <a:r>
              <a:rPr lang="pt-BR" dirty="0" smtClean="0"/>
              <a:t>ategoria Motivo selecionada</a:t>
            </a:r>
            <a:endParaRPr lang="pt-BR" b="1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3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CT06: </a:t>
            </a:r>
            <a:r>
              <a:rPr lang="pt-BR" dirty="0" smtClean="0"/>
              <a:t>Departamento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RN06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ID|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a descrição no </a:t>
            </a:r>
            <a:r>
              <a:rPr lang="pt-BR" dirty="0"/>
              <a:t>c</a:t>
            </a:r>
            <a:r>
              <a:rPr lang="pt-BR" dirty="0" smtClean="0"/>
              <a:t>ampo relacionado, se não o campo estará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6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CT07: </a:t>
            </a:r>
            <a:r>
              <a:rPr lang="pt-BR" dirty="0" smtClean="0"/>
              <a:t>Funcionário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RN07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ou API o sistema deve exibir o nome do funcionário no campo [Nome  </a:t>
            </a:r>
            <a:r>
              <a:rPr lang="pt-BR" dirty="0" smtClean="0"/>
              <a:t>Funcionário]. </a:t>
            </a:r>
            <a:r>
              <a:rPr lang="pt-BR" dirty="0"/>
              <a:t>Se ao digitar um código, o mesmo não existir, logo o campo [Nome </a:t>
            </a:r>
            <a:r>
              <a:rPr lang="pt-BR" dirty="0" smtClean="0"/>
              <a:t>Funcionário] </a:t>
            </a:r>
            <a:r>
              <a:rPr lang="pt-BR" dirty="0"/>
              <a:t>fica vazio.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ID funcionário|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o nome do funcionário no </a:t>
            </a:r>
            <a:r>
              <a:rPr lang="pt-BR" dirty="0"/>
              <a:t>c</a:t>
            </a:r>
            <a:r>
              <a:rPr lang="pt-BR" dirty="0" smtClean="0"/>
              <a:t>ampo relacionado, se não o campo estará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7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CT08: </a:t>
            </a:r>
            <a:r>
              <a:rPr lang="pt-BR" dirty="0" smtClean="0"/>
              <a:t>Produto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RN08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 ou API o sistema deve exibir o nome do Produto e no campo [Estoque] a quantidade de itens em seu estoque. Se o código não existir, os campos Descrição do Produto e Estoque devem ficar em brancos.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o nome do Produto no </a:t>
            </a:r>
            <a:r>
              <a:rPr lang="pt-BR" dirty="0"/>
              <a:t>c</a:t>
            </a:r>
            <a:r>
              <a:rPr lang="pt-BR" dirty="0" smtClean="0"/>
              <a:t>ampo relacionado e no campo Estoque a quantidade de itens em seu estoque, se não os campos </a:t>
            </a:r>
            <a:r>
              <a:rPr lang="pt-BR" dirty="0" err="1" smtClean="0"/>
              <a:t>estaram</a:t>
            </a:r>
            <a:r>
              <a:rPr lang="pt-BR" dirty="0" smtClean="0"/>
              <a:t>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84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CT09: </a:t>
            </a:r>
            <a:r>
              <a:rPr lang="pt-BR" dirty="0" smtClean="0"/>
              <a:t>Quantidade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RN09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Campo quantidade só é habilitado, depois que um produto for localizado e quantidade em estoque for maior que zero.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Produto localizado e quantidade maior que zero o campo quantidade vai ser habilitado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17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CT10: </a:t>
            </a:r>
            <a:r>
              <a:rPr lang="pt-BR" dirty="0" smtClean="0"/>
              <a:t>Validar Campo Quantidade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RN10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campo Quantidade só deve aceitar valores inteiros maior que zero.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Produto localizado e quantidade maior que zero o campo quantidade vai ser habilitado e </a:t>
            </a:r>
            <a:r>
              <a:rPr lang="pt-BR" dirty="0" err="1" smtClean="0"/>
              <a:t>so</a:t>
            </a:r>
            <a:r>
              <a:rPr lang="pt-BR" dirty="0" smtClean="0"/>
              <a:t> vai ser aceito valores maiores que zero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96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CT11: </a:t>
            </a:r>
            <a:r>
              <a:rPr lang="pt-BR" dirty="0" smtClean="0"/>
              <a:t>Botão Gravar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RN11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botão gravar só deve ficar ativo depois que o valor da quantidade informada for maior que zero  e se a quantidade for menor ou igual ao valor exibido no estoque.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Quantidade informada </a:t>
            </a:r>
            <a:r>
              <a:rPr lang="pt-BR" dirty="0"/>
              <a:t>| </a:t>
            </a:r>
            <a:r>
              <a:rPr lang="pt-BR" b="1" dirty="0"/>
              <a:t>Resultado esperado: </a:t>
            </a:r>
            <a:r>
              <a:rPr lang="pt-BR" dirty="0" smtClean="0"/>
              <a:t>Valor informada maior que zero e a quantidade menor ou igual ao valor exibido no estoque, após o botão grava irá ficar ativo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6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Requisição</a:t>
            </a:r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6057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04188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CT12: </a:t>
            </a:r>
            <a:r>
              <a:rPr lang="pt-BR" dirty="0" smtClean="0"/>
              <a:t>Validar Nível</a:t>
            </a:r>
            <a:r>
              <a:rPr lang="pt-BR" dirty="0"/>
              <a:t> </a:t>
            </a:r>
            <a:r>
              <a:rPr lang="pt-BR" dirty="0" smtClean="0"/>
              <a:t>de Prioridade – Cores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RN12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buNone/>
            </a:pPr>
            <a:r>
              <a:rPr lang="pt-BR" dirty="0" smtClean="0"/>
              <a:t>Para cada nível ao clicar apresentar sua cor correspondente</a:t>
            </a:r>
          </a:p>
          <a:p>
            <a:pPr marL="0" lvl="0" indent="0">
              <a:buNone/>
            </a:pPr>
            <a:r>
              <a:rPr lang="pt-BR" dirty="0" smtClean="0"/>
              <a:t>(Urgente – Vermelho, Médio – Amarelo, Baixo – Verde)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1.Clicar em urgente | </a:t>
            </a:r>
            <a:r>
              <a:rPr lang="pt-BR" b="1" dirty="0" smtClean="0"/>
              <a:t>Resultado esperado: </a:t>
            </a:r>
            <a:r>
              <a:rPr lang="pt-BR" dirty="0" smtClean="0"/>
              <a:t>circulo ficar com a cor vermelha</a:t>
            </a:r>
          </a:p>
          <a:p>
            <a:pPr marL="0" indent="0">
              <a:buNone/>
            </a:pPr>
            <a:r>
              <a:rPr lang="pt-BR" dirty="0" smtClean="0"/>
              <a:t>2.Clicar </a:t>
            </a:r>
            <a:r>
              <a:rPr lang="pt-BR" dirty="0"/>
              <a:t>em </a:t>
            </a:r>
            <a:r>
              <a:rPr lang="pt-BR" dirty="0" smtClean="0"/>
              <a:t>médio </a:t>
            </a:r>
            <a:r>
              <a:rPr lang="pt-BR" dirty="0"/>
              <a:t>| </a:t>
            </a:r>
            <a:r>
              <a:rPr lang="pt-BR" b="1" dirty="0" smtClean="0"/>
              <a:t>Resultado </a:t>
            </a:r>
            <a:r>
              <a:rPr lang="pt-BR" b="1" dirty="0"/>
              <a:t>esperado: </a:t>
            </a:r>
            <a:r>
              <a:rPr lang="pt-BR" dirty="0"/>
              <a:t>circulo ficar com a cor </a:t>
            </a:r>
            <a:r>
              <a:rPr lang="pt-BR" dirty="0" smtClean="0"/>
              <a:t>amarela</a:t>
            </a:r>
          </a:p>
          <a:p>
            <a:pPr marL="0" indent="0">
              <a:buNone/>
            </a:pPr>
            <a:r>
              <a:rPr lang="pt-BR" dirty="0" smtClean="0"/>
              <a:t>3.Clicar </a:t>
            </a:r>
            <a:r>
              <a:rPr lang="pt-BR" dirty="0"/>
              <a:t>em </a:t>
            </a:r>
            <a:r>
              <a:rPr lang="pt-BR" dirty="0" smtClean="0"/>
              <a:t>baixo </a:t>
            </a:r>
            <a:r>
              <a:rPr lang="pt-BR" dirty="0"/>
              <a:t>| </a:t>
            </a:r>
            <a:r>
              <a:rPr lang="pt-BR" b="1" dirty="0" smtClean="0"/>
              <a:t>Resultado </a:t>
            </a:r>
            <a:r>
              <a:rPr lang="pt-BR" b="1" dirty="0"/>
              <a:t>esperado: </a:t>
            </a:r>
            <a:r>
              <a:rPr lang="pt-BR" dirty="0"/>
              <a:t>circulo ficar com a cor </a:t>
            </a:r>
            <a:r>
              <a:rPr lang="pt-BR" dirty="0" smtClean="0"/>
              <a:t>verde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42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CT13: </a:t>
            </a:r>
            <a:r>
              <a:rPr lang="pt-BR" dirty="0" smtClean="0"/>
              <a:t>Estoque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RN13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elemento Status Estoque é o retângulo exibido ao lado do campo quantidade e deve ficar com as cores a seguir e conforme legenda.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Estoque acima 10% do estoque mínimo| </a:t>
            </a:r>
            <a:r>
              <a:rPr lang="pt-BR" b="1" dirty="0"/>
              <a:t>Resultado </a:t>
            </a:r>
            <a:r>
              <a:rPr lang="pt-BR" b="1" dirty="0" smtClean="0"/>
              <a:t>esperado: </a:t>
            </a:r>
            <a:r>
              <a:rPr lang="pt-BR" dirty="0" smtClean="0"/>
              <a:t>Retângulo preenchida com a cor verde</a:t>
            </a:r>
          </a:p>
          <a:p>
            <a:pPr marL="0" indent="0">
              <a:buNone/>
            </a:pPr>
            <a:r>
              <a:rPr lang="pt-BR" dirty="0" smtClean="0"/>
              <a:t>2. </a:t>
            </a:r>
            <a:r>
              <a:rPr lang="pt-BR" dirty="0"/>
              <a:t>Estoque </a:t>
            </a:r>
            <a:r>
              <a:rPr lang="pt-BR" dirty="0" smtClean="0"/>
              <a:t>abaixo </a:t>
            </a:r>
            <a:r>
              <a:rPr lang="pt-BR" dirty="0"/>
              <a:t>10% do estoque mínimo| </a:t>
            </a:r>
            <a:r>
              <a:rPr lang="pt-BR" b="1" dirty="0"/>
              <a:t>Resultado esperado: </a:t>
            </a:r>
            <a:r>
              <a:rPr lang="pt-BR" dirty="0"/>
              <a:t>Retângulo preenchida com a cor </a:t>
            </a:r>
            <a:r>
              <a:rPr lang="pt-BR" dirty="0" smtClean="0"/>
              <a:t>amarela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dirty="0"/>
              <a:t>Estoque </a:t>
            </a:r>
            <a:r>
              <a:rPr lang="pt-BR" dirty="0" smtClean="0"/>
              <a:t>abaixo </a:t>
            </a:r>
            <a:r>
              <a:rPr lang="pt-BR" dirty="0"/>
              <a:t>do estoque mínimo| </a:t>
            </a:r>
            <a:r>
              <a:rPr lang="pt-BR" b="1" dirty="0"/>
              <a:t>Resultado esperado: </a:t>
            </a:r>
            <a:r>
              <a:rPr lang="pt-BR" dirty="0"/>
              <a:t>Retângulo preenchida com a cor </a:t>
            </a:r>
            <a:r>
              <a:rPr lang="pt-BR" dirty="0" smtClean="0"/>
              <a:t>vermelha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86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CT14: </a:t>
            </a:r>
            <a:r>
              <a:rPr lang="pt-BR" dirty="0" smtClean="0"/>
              <a:t>Estoque </a:t>
            </a:r>
            <a:r>
              <a:rPr lang="pt-BR" dirty="0" err="1" smtClean="0"/>
              <a:t>ToolTip</a:t>
            </a:r>
            <a:r>
              <a:rPr lang="pt-BR" dirty="0" smtClean="0"/>
              <a:t>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RN14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colocar o mouse sobre o elemento Status Estoque (retângulo) deve ser exibido a legenda a seguir.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Mouse com </a:t>
            </a:r>
            <a:r>
              <a:rPr lang="pt-BR" dirty="0" err="1" smtClean="0"/>
              <a:t>hover</a:t>
            </a:r>
            <a:r>
              <a:rPr lang="pt-BR" dirty="0" smtClean="0"/>
              <a:t> no campo quantidade </a:t>
            </a:r>
            <a:r>
              <a:rPr lang="pt-BR" dirty="0"/>
              <a:t>| </a:t>
            </a:r>
            <a:r>
              <a:rPr lang="pt-BR" b="1" dirty="0"/>
              <a:t>Resultado </a:t>
            </a:r>
            <a:r>
              <a:rPr lang="pt-BR" b="1" dirty="0" smtClean="0"/>
              <a:t>esperado: </a:t>
            </a:r>
            <a:r>
              <a:rPr lang="pt-BR" dirty="0" smtClean="0"/>
              <a:t>Retângulo com as cores e legenda preenchidas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7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atin typeface="Arial Rounded MT Bold" panose="020F0704030504030204" pitchFamily="34" charset="0"/>
              </a:rPr>
              <a:t>Wireframe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94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75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0" y="2676040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04" y="2660388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38" y="2660388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932108" y="463313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CT01: </a:t>
            </a:r>
            <a:r>
              <a:rPr lang="pt-BR" dirty="0" smtClean="0"/>
              <a:t>Validar Tela de Requisição – Campos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RN01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Sistema deve verificar se existe campos obrigatórios e não preenchidos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se existir, esses campos devem ficar com a cor de fundo vermelha.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botão gravar </a:t>
            </a:r>
            <a:r>
              <a:rPr lang="pt-BR" dirty="0"/>
              <a:t>| </a:t>
            </a:r>
            <a:r>
              <a:rPr lang="pt-BR" b="1" dirty="0"/>
              <a:t>Resultado esperado: </a:t>
            </a:r>
            <a:r>
              <a:rPr lang="pt-BR" dirty="0" smtClean="0"/>
              <a:t>Validar os campos</a:t>
            </a:r>
          </a:p>
          <a:p>
            <a:pPr marL="0" lvl="0" indent="0">
              <a:buNone/>
            </a:pPr>
            <a:r>
              <a:rPr lang="pt-BR" dirty="0" smtClean="0"/>
              <a:t>1.1. Se houver algum campo obrigatório ele irá ficar com o fundo vermelho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71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136</TotalTime>
  <Words>1812</Words>
  <Application>Microsoft Office PowerPoint</Application>
  <PresentationFormat>Widescreen</PresentationFormat>
  <Paragraphs>226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Rockwell</vt:lpstr>
      <vt:lpstr>Rockwell Condensed</vt:lpstr>
      <vt:lpstr>Wingdings</vt:lpstr>
      <vt:lpstr>Tipo de Madeira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11</cp:revision>
  <dcterms:created xsi:type="dcterms:W3CDTF">2023-12-11T13:39:18Z</dcterms:created>
  <dcterms:modified xsi:type="dcterms:W3CDTF">2024-01-22T14:58:58Z</dcterms:modified>
</cp:coreProperties>
</file>