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AF6C-6491-353B-3E19-49B66616DD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868163-5CAE-58D8-89D9-65B90DA79D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9208DA-F36E-B3F7-52D2-90BC0584AF2F}"/>
              </a:ext>
            </a:extLst>
          </p:cNvPr>
          <p:cNvSpPr>
            <a:spLocks noGrp="1"/>
          </p:cNvSpPr>
          <p:nvPr>
            <p:ph type="dt" sz="half" idx="10"/>
          </p:nvPr>
        </p:nvSpPr>
        <p:spPr/>
        <p:txBody>
          <a:bodyPr/>
          <a:lstStyle/>
          <a:p>
            <a:fld id="{2EF3984D-0A79-3A40-B7A7-CA7F02FD42BD}" type="datetimeFigureOut">
              <a:rPr lang="en-US" smtClean="0"/>
              <a:t>12/10/24</a:t>
            </a:fld>
            <a:endParaRPr lang="en-US"/>
          </a:p>
        </p:txBody>
      </p:sp>
      <p:sp>
        <p:nvSpPr>
          <p:cNvPr id="5" name="Footer Placeholder 4">
            <a:extLst>
              <a:ext uri="{FF2B5EF4-FFF2-40B4-BE49-F238E27FC236}">
                <a16:creationId xmlns:a16="http://schemas.microsoft.com/office/drawing/2014/main" id="{7EA7C769-9806-91F1-0F2F-03BE937E3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1B024-005A-CE9D-944F-B630E9CEC88F}"/>
              </a:ext>
            </a:extLst>
          </p:cNvPr>
          <p:cNvSpPr>
            <a:spLocks noGrp="1"/>
          </p:cNvSpPr>
          <p:nvPr>
            <p:ph type="sldNum" sz="quarter" idx="12"/>
          </p:nvPr>
        </p:nvSpPr>
        <p:spPr/>
        <p:txBody>
          <a:bodyPr/>
          <a:lstStyle/>
          <a:p>
            <a:fld id="{BF1FF3A5-D94F-094C-ADB8-61A6938092FC}" type="slidenum">
              <a:rPr lang="en-US" smtClean="0"/>
              <a:t>‹#›</a:t>
            </a:fld>
            <a:endParaRPr lang="en-US"/>
          </a:p>
        </p:txBody>
      </p:sp>
    </p:spTree>
    <p:extLst>
      <p:ext uri="{BB962C8B-B14F-4D97-AF65-F5344CB8AC3E}">
        <p14:creationId xmlns:p14="http://schemas.microsoft.com/office/powerpoint/2010/main" val="87474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8C02-8CA7-40C1-004A-4E0062591F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6A91BC-D92A-9E86-E459-8B3096F58B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7126B-0F8F-097E-7E46-C5AB19E3C2D8}"/>
              </a:ext>
            </a:extLst>
          </p:cNvPr>
          <p:cNvSpPr>
            <a:spLocks noGrp="1"/>
          </p:cNvSpPr>
          <p:nvPr>
            <p:ph type="dt" sz="half" idx="10"/>
          </p:nvPr>
        </p:nvSpPr>
        <p:spPr/>
        <p:txBody>
          <a:bodyPr/>
          <a:lstStyle/>
          <a:p>
            <a:fld id="{2EF3984D-0A79-3A40-B7A7-CA7F02FD42BD}" type="datetimeFigureOut">
              <a:rPr lang="en-US" smtClean="0"/>
              <a:t>12/10/24</a:t>
            </a:fld>
            <a:endParaRPr lang="en-US"/>
          </a:p>
        </p:txBody>
      </p:sp>
      <p:sp>
        <p:nvSpPr>
          <p:cNvPr id="5" name="Footer Placeholder 4">
            <a:extLst>
              <a:ext uri="{FF2B5EF4-FFF2-40B4-BE49-F238E27FC236}">
                <a16:creationId xmlns:a16="http://schemas.microsoft.com/office/drawing/2014/main" id="{5FBE29BE-4B74-F2B3-FEE8-4AA86AC3F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753E9-0A51-BDD0-61CF-1146D0DD1DFF}"/>
              </a:ext>
            </a:extLst>
          </p:cNvPr>
          <p:cNvSpPr>
            <a:spLocks noGrp="1"/>
          </p:cNvSpPr>
          <p:nvPr>
            <p:ph type="sldNum" sz="quarter" idx="12"/>
          </p:nvPr>
        </p:nvSpPr>
        <p:spPr/>
        <p:txBody>
          <a:bodyPr/>
          <a:lstStyle/>
          <a:p>
            <a:fld id="{BF1FF3A5-D94F-094C-ADB8-61A6938092FC}" type="slidenum">
              <a:rPr lang="en-US" smtClean="0"/>
              <a:t>‹#›</a:t>
            </a:fld>
            <a:endParaRPr lang="en-US"/>
          </a:p>
        </p:txBody>
      </p:sp>
    </p:spTree>
    <p:extLst>
      <p:ext uri="{BB962C8B-B14F-4D97-AF65-F5344CB8AC3E}">
        <p14:creationId xmlns:p14="http://schemas.microsoft.com/office/powerpoint/2010/main" val="271533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C8BA9A-F463-D7EE-46B2-399507FF6A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B338A5-B40F-BF02-A303-4C6D40C3FF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16C70-8F5B-3BD1-9252-7174B1F4F528}"/>
              </a:ext>
            </a:extLst>
          </p:cNvPr>
          <p:cNvSpPr>
            <a:spLocks noGrp="1"/>
          </p:cNvSpPr>
          <p:nvPr>
            <p:ph type="dt" sz="half" idx="10"/>
          </p:nvPr>
        </p:nvSpPr>
        <p:spPr/>
        <p:txBody>
          <a:bodyPr/>
          <a:lstStyle/>
          <a:p>
            <a:fld id="{2EF3984D-0A79-3A40-B7A7-CA7F02FD42BD}" type="datetimeFigureOut">
              <a:rPr lang="en-US" smtClean="0"/>
              <a:t>12/10/24</a:t>
            </a:fld>
            <a:endParaRPr lang="en-US"/>
          </a:p>
        </p:txBody>
      </p:sp>
      <p:sp>
        <p:nvSpPr>
          <p:cNvPr id="5" name="Footer Placeholder 4">
            <a:extLst>
              <a:ext uri="{FF2B5EF4-FFF2-40B4-BE49-F238E27FC236}">
                <a16:creationId xmlns:a16="http://schemas.microsoft.com/office/drawing/2014/main" id="{22298CD2-ACEC-246D-3234-1D82A3BDA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A6759-009C-B9A5-1CBA-7B2B00351D8E}"/>
              </a:ext>
            </a:extLst>
          </p:cNvPr>
          <p:cNvSpPr>
            <a:spLocks noGrp="1"/>
          </p:cNvSpPr>
          <p:nvPr>
            <p:ph type="sldNum" sz="quarter" idx="12"/>
          </p:nvPr>
        </p:nvSpPr>
        <p:spPr/>
        <p:txBody>
          <a:bodyPr/>
          <a:lstStyle/>
          <a:p>
            <a:fld id="{BF1FF3A5-D94F-094C-ADB8-61A6938092FC}" type="slidenum">
              <a:rPr lang="en-US" smtClean="0"/>
              <a:t>‹#›</a:t>
            </a:fld>
            <a:endParaRPr lang="en-US"/>
          </a:p>
        </p:txBody>
      </p:sp>
    </p:spTree>
    <p:extLst>
      <p:ext uri="{BB962C8B-B14F-4D97-AF65-F5344CB8AC3E}">
        <p14:creationId xmlns:p14="http://schemas.microsoft.com/office/powerpoint/2010/main" val="335871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C67A-53C3-90B8-FD7E-51537BC78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46697A-2BB1-DDB7-99A7-CC1A91C6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E963E-CEBD-09EB-26E8-00ABC8C1A165}"/>
              </a:ext>
            </a:extLst>
          </p:cNvPr>
          <p:cNvSpPr>
            <a:spLocks noGrp="1"/>
          </p:cNvSpPr>
          <p:nvPr>
            <p:ph type="dt" sz="half" idx="10"/>
          </p:nvPr>
        </p:nvSpPr>
        <p:spPr/>
        <p:txBody>
          <a:bodyPr/>
          <a:lstStyle/>
          <a:p>
            <a:fld id="{2EF3984D-0A79-3A40-B7A7-CA7F02FD42BD}" type="datetimeFigureOut">
              <a:rPr lang="en-US" smtClean="0"/>
              <a:t>12/10/24</a:t>
            </a:fld>
            <a:endParaRPr lang="en-US"/>
          </a:p>
        </p:txBody>
      </p:sp>
      <p:sp>
        <p:nvSpPr>
          <p:cNvPr id="5" name="Footer Placeholder 4">
            <a:extLst>
              <a:ext uri="{FF2B5EF4-FFF2-40B4-BE49-F238E27FC236}">
                <a16:creationId xmlns:a16="http://schemas.microsoft.com/office/drawing/2014/main" id="{868497A0-22B8-C6E4-54EC-49A2E511C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D9B0C-B455-90EF-3E5A-E2C09A105D07}"/>
              </a:ext>
            </a:extLst>
          </p:cNvPr>
          <p:cNvSpPr>
            <a:spLocks noGrp="1"/>
          </p:cNvSpPr>
          <p:nvPr>
            <p:ph type="sldNum" sz="quarter" idx="12"/>
          </p:nvPr>
        </p:nvSpPr>
        <p:spPr/>
        <p:txBody>
          <a:bodyPr/>
          <a:lstStyle/>
          <a:p>
            <a:fld id="{BF1FF3A5-D94F-094C-ADB8-61A6938092FC}" type="slidenum">
              <a:rPr lang="en-US" smtClean="0"/>
              <a:t>‹#›</a:t>
            </a:fld>
            <a:endParaRPr lang="en-US"/>
          </a:p>
        </p:txBody>
      </p:sp>
    </p:spTree>
    <p:extLst>
      <p:ext uri="{BB962C8B-B14F-4D97-AF65-F5344CB8AC3E}">
        <p14:creationId xmlns:p14="http://schemas.microsoft.com/office/powerpoint/2010/main" val="2472435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65F6D-A9CD-AB7A-E1F2-C109FE34FC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01D09E-FEF2-6B94-6DCE-B4CE74F1F1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EE6A9A-B511-82AC-10CF-60E559349480}"/>
              </a:ext>
            </a:extLst>
          </p:cNvPr>
          <p:cNvSpPr>
            <a:spLocks noGrp="1"/>
          </p:cNvSpPr>
          <p:nvPr>
            <p:ph type="dt" sz="half" idx="10"/>
          </p:nvPr>
        </p:nvSpPr>
        <p:spPr/>
        <p:txBody>
          <a:bodyPr/>
          <a:lstStyle/>
          <a:p>
            <a:fld id="{2EF3984D-0A79-3A40-B7A7-CA7F02FD42BD}" type="datetimeFigureOut">
              <a:rPr lang="en-US" smtClean="0"/>
              <a:t>12/10/24</a:t>
            </a:fld>
            <a:endParaRPr lang="en-US"/>
          </a:p>
        </p:txBody>
      </p:sp>
      <p:sp>
        <p:nvSpPr>
          <p:cNvPr id="5" name="Footer Placeholder 4">
            <a:extLst>
              <a:ext uri="{FF2B5EF4-FFF2-40B4-BE49-F238E27FC236}">
                <a16:creationId xmlns:a16="http://schemas.microsoft.com/office/drawing/2014/main" id="{DF32D952-C50E-541E-EEF4-6903F434A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445CB-55B8-CF61-AC42-041951EB5DDB}"/>
              </a:ext>
            </a:extLst>
          </p:cNvPr>
          <p:cNvSpPr>
            <a:spLocks noGrp="1"/>
          </p:cNvSpPr>
          <p:nvPr>
            <p:ph type="sldNum" sz="quarter" idx="12"/>
          </p:nvPr>
        </p:nvSpPr>
        <p:spPr/>
        <p:txBody>
          <a:bodyPr/>
          <a:lstStyle/>
          <a:p>
            <a:fld id="{BF1FF3A5-D94F-094C-ADB8-61A6938092FC}" type="slidenum">
              <a:rPr lang="en-US" smtClean="0"/>
              <a:t>‹#›</a:t>
            </a:fld>
            <a:endParaRPr lang="en-US"/>
          </a:p>
        </p:txBody>
      </p:sp>
    </p:spTree>
    <p:extLst>
      <p:ext uri="{BB962C8B-B14F-4D97-AF65-F5344CB8AC3E}">
        <p14:creationId xmlns:p14="http://schemas.microsoft.com/office/powerpoint/2010/main" val="61665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E68C-9665-D916-28F5-6F40411504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8BD06B-C9EC-AFCB-4414-E2FF3AAE60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B0E3F8-0CAC-FACE-1845-F7BE7AB632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F17EA6-F1C2-8477-A69C-076CE4225CC6}"/>
              </a:ext>
            </a:extLst>
          </p:cNvPr>
          <p:cNvSpPr>
            <a:spLocks noGrp="1"/>
          </p:cNvSpPr>
          <p:nvPr>
            <p:ph type="dt" sz="half" idx="10"/>
          </p:nvPr>
        </p:nvSpPr>
        <p:spPr/>
        <p:txBody>
          <a:bodyPr/>
          <a:lstStyle/>
          <a:p>
            <a:fld id="{2EF3984D-0A79-3A40-B7A7-CA7F02FD42BD}" type="datetimeFigureOut">
              <a:rPr lang="en-US" smtClean="0"/>
              <a:t>12/10/24</a:t>
            </a:fld>
            <a:endParaRPr lang="en-US"/>
          </a:p>
        </p:txBody>
      </p:sp>
      <p:sp>
        <p:nvSpPr>
          <p:cNvPr id="6" name="Footer Placeholder 5">
            <a:extLst>
              <a:ext uri="{FF2B5EF4-FFF2-40B4-BE49-F238E27FC236}">
                <a16:creationId xmlns:a16="http://schemas.microsoft.com/office/drawing/2014/main" id="{E8B8FF87-2DA5-7717-F4D5-9D7058782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B99B08-84E1-56C1-2738-D7F7672B061C}"/>
              </a:ext>
            </a:extLst>
          </p:cNvPr>
          <p:cNvSpPr>
            <a:spLocks noGrp="1"/>
          </p:cNvSpPr>
          <p:nvPr>
            <p:ph type="sldNum" sz="quarter" idx="12"/>
          </p:nvPr>
        </p:nvSpPr>
        <p:spPr/>
        <p:txBody>
          <a:bodyPr/>
          <a:lstStyle/>
          <a:p>
            <a:fld id="{BF1FF3A5-D94F-094C-ADB8-61A6938092FC}" type="slidenum">
              <a:rPr lang="en-US" smtClean="0"/>
              <a:t>‹#›</a:t>
            </a:fld>
            <a:endParaRPr lang="en-US"/>
          </a:p>
        </p:txBody>
      </p:sp>
    </p:spTree>
    <p:extLst>
      <p:ext uri="{BB962C8B-B14F-4D97-AF65-F5344CB8AC3E}">
        <p14:creationId xmlns:p14="http://schemas.microsoft.com/office/powerpoint/2010/main" val="141368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09FF-B1D0-E99C-7A24-6C5E7B1F82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05EF4B-901E-1729-180B-8C065FF85D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E3153F-3205-B0D2-D5AA-C323AFC677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560D0B-30C1-AC16-F60B-83A850F532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E06192-26A6-C7E6-6E38-95D26ACA7A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54A446-43EB-F409-F131-767D1C1C62DD}"/>
              </a:ext>
            </a:extLst>
          </p:cNvPr>
          <p:cNvSpPr>
            <a:spLocks noGrp="1"/>
          </p:cNvSpPr>
          <p:nvPr>
            <p:ph type="dt" sz="half" idx="10"/>
          </p:nvPr>
        </p:nvSpPr>
        <p:spPr/>
        <p:txBody>
          <a:bodyPr/>
          <a:lstStyle/>
          <a:p>
            <a:fld id="{2EF3984D-0A79-3A40-B7A7-CA7F02FD42BD}" type="datetimeFigureOut">
              <a:rPr lang="en-US" smtClean="0"/>
              <a:t>12/10/24</a:t>
            </a:fld>
            <a:endParaRPr lang="en-US"/>
          </a:p>
        </p:txBody>
      </p:sp>
      <p:sp>
        <p:nvSpPr>
          <p:cNvPr id="8" name="Footer Placeholder 7">
            <a:extLst>
              <a:ext uri="{FF2B5EF4-FFF2-40B4-BE49-F238E27FC236}">
                <a16:creationId xmlns:a16="http://schemas.microsoft.com/office/drawing/2014/main" id="{B5F5D77D-D544-C4AA-6A17-A74AE1529C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9E75D-6BFC-C992-BEBD-6234F9C1535D}"/>
              </a:ext>
            </a:extLst>
          </p:cNvPr>
          <p:cNvSpPr>
            <a:spLocks noGrp="1"/>
          </p:cNvSpPr>
          <p:nvPr>
            <p:ph type="sldNum" sz="quarter" idx="12"/>
          </p:nvPr>
        </p:nvSpPr>
        <p:spPr/>
        <p:txBody>
          <a:bodyPr/>
          <a:lstStyle/>
          <a:p>
            <a:fld id="{BF1FF3A5-D94F-094C-ADB8-61A6938092FC}" type="slidenum">
              <a:rPr lang="en-US" smtClean="0"/>
              <a:t>‹#›</a:t>
            </a:fld>
            <a:endParaRPr lang="en-US"/>
          </a:p>
        </p:txBody>
      </p:sp>
    </p:spTree>
    <p:extLst>
      <p:ext uri="{BB962C8B-B14F-4D97-AF65-F5344CB8AC3E}">
        <p14:creationId xmlns:p14="http://schemas.microsoft.com/office/powerpoint/2010/main" val="189870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C09C-0564-8145-ED59-A8B57EA3A3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6C60D-995E-E6CE-B350-6A72023128F0}"/>
              </a:ext>
            </a:extLst>
          </p:cNvPr>
          <p:cNvSpPr>
            <a:spLocks noGrp="1"/>
          </p:cNvSpPr>
          <p:nvPr>
            <p:ph type="dt" sz="half" idx="10"/>
          </p:nvPr>
        </p:nvSpPr>
        <p:spPr/>
        <p:txBody>
          <a:bodyPr/>
          <a:lstStyle/>
          <a:p>
            <a:fld id="{2EF3984D-0A79-3A40-B7A7-CA7F02FD42BD}" type="datetimeFigureOut">
              <a:rPr lang="en-US" smtClean="0"/>
              <a:t>12/10/24</a:t>
            </a:fld>
            <a:endParaRPr lang="en-US"/>
          </a:p>
        </p:txBody>
      </p:sp>
      <p:sp>
        <p:nvSpPr>
          <p:cNvPr id="4" name="Footer Placeholder 3">
            <a:extLst>
              <a:ext uri="{FF2B5EF4-FFF2-40B4-BE49-F238E27FC236}">
                <a16:creationId xmlns:a16="http://schemas.microsoft.com/office/drawing/2014/main" id="{BDC60435-6F4D-B746-67B9-C0C6D67113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BA25D3-B919-49DD-AD64-395BC8C3DAD9}"/>
              </a:ext>
            </a:extLst>
          </p:cNvPr>
          <p:cNvSpPr>
            <a:spLocks noGrp="1"/>
          </p:cNvSpPr>
          <p:nvPr>
            <p:ph type="sldNum" sz="quarter" idx="12"/>
          </p:nvPr>
        </p:nvSpPr>
        <p:spPr/>
        <p:txBody>
          <a:bodyPr/>
          <a:lstStyle/>
          <a:p>
            <a:fld id="{BF1FF3A5-D94F-094C-ADB8-61A6938092FC}" type="slidenum">
              <a:rPr lang="en-US" smtClean="0"/>
              <a:t>‹#›</a:t>
            </a:fld>
            <a:endParaRPr lang="en-US"/>
          </a:p>
        </p:txBody>
      </p:sp>
    </p:spTree>
    <p:extLst>
      <p:ext uri="{BB962C8B-B14F-4D97-AF65-F5344CB8AC3E}">
        <p14:creationId xmlns:p14="http://schemas.microsoft.com/office/powerpoint/2010/main" val="109453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993D67-8F3D-B0ED-EC24-D1E2E2FB9C6C}"/>
              </a:ext>
            </a:extLst>
          </p:cNvPr>
          <p:cNvSpPr>
            <a:spLocks noGrp="1"/>
          </p:cNvSpPr>
          <p:nvPr>
            <p:ph type="dt" sz="half" idx="10"/>
          </p:nvPr>
        </p:nvSpPr>
        <p:spPr/>
        <p:txBody>
          <a:bodyPr/>
          <a:lstStyle/>
          <a:p>
            <a:fld id="{2EF3984D-0A79-3A40-B7A7-CA7F02FD42BD}" type="datetimeFigureOut">
              <a:rPr lang="en-US" smtClean="0"/>
              <a:t>12/10/24</a:t>
            </a:fld>
            <a:endParaRPr lang="en-US"/>
          </a:p>
        </p:txBody>
      </p:sp>
      <p:sp>
        <p:nvSpPr>
          <p:cNvPr id="3" name="Footer Placeholder 2">
            <a:extLst>
              <a:ext uri="{FF2B5EF4-FFF2-40B4-BE49-F238E27FC236}">
                <a16:creationId xmlns:a16="http://schemas.microsoft.com/office/drawing/2014/main" id="{21DC507E-59A0-D029-8A7F-2DA294089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A6DEC2-EABD-AAB4-81CC-6E1AF191026F}"/>
              </a:ext>
            </a:extLst>
          </p:cNvPr>
          <p:cNvSpPr>
            <a:spLocks noGrp="1"/>
          </p:cNvSpPr>
          <p:nvPr>
            <p:ph type="sldNum" sz="quarter" idx="12"/>
          </p:nvPr>
        </p:nvSpPr>
        <p:spPr/>
        <p:txBody>
          <a:bodyPr/>
          <a:lstStyle/>
          <a:p>
            <a:fld id="{BF1FF3A5-D94F-094C-ADB8-61A6938092FC}" type="slidenum">
              <a:rPr lang="en-US" smtClean="0"/>
              <a:t>‹#›</a:t>
            </a:fld>
            <a:endParaRPr lang="en-US"/>
          </a:p>
        </p:txBody>
      </p:sp>
    </p:spTree>
    <p:extLst>
      <p:ext uri="{BB962C8B-B14F-4D97-AF65-F5344CB8AC3E}">
        <p14:creationId xmlns:p14="http://schemas.microsoft.com/office/powerpoint/2010/main" val="426314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421A-3E69-C28D-4BF3-737120006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2F238F-D876-91F7-5C41-6D5B1FA29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62640F-D70C-7EB6-2A8D-6BEE720C8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38379-4A2C-F93F-D23A-F9A7D84AC541}"/>
              </a:ext>
            </a:extLst>
          </p:cNvPr>
          <p:cNvSpPr>
            <a:spLocks noGrp="1"/>
          </p:cNvSpPr>
          <p:nvPr>
            <p:ph type="dt" sz="half" idx="10"/>
          </p:nvPr>
        </p:nvSpPr>
        <p:spPr/>
        <p:txBody>
          <a:bodyPr/>
          <a:lstStyle/>
          <a:p>
            <a:fld id="{2EF3984D-0A79-3A40-B7A7-CA7F02FD42BD}" type="datetimeFigureOut">
              <a:rPr lang="en-US" smtClean="0"/>
              <a:t>12/10/24</a:t>
            </a:fld>
            <a:endParaRPr lang="en-US"/>
          </a:p>
        </p:txBody>
      </p:sp>
      <p:sp>
        <p:nvSpPr>
          <p:cNvPr id="6" name="Footer Placeholder 5">
            <a:extLst>
              <a:ext uri="{FF2B5EF4-FFF2-40B4-BE49-F238E27FC236}">
                <a16:creationId xmlns:a16="http://schemas.microsoft.com/office/drawing/2014/main" id="{D0AB1526-2765-6AE9-3844-8DF452EA9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CCB861-5DE9-ED8D-AD8B-C850F155BB48}"/>
              </a:ext>
            </a:extLst>
          </p:cNvPr>
          <p:cNvSpPr>
            <a:spLocks noGrp="1"/>
          </p:cNvSpPr>
          <p:nvPr>
            <p:ph type="sldNum" sz="quarter" idx="12"/>
          </p:nvPr>
        </p:nvSpPr>
        <p:spPr/>
        <p:txBody>
          <a:bodyPr/>
          <a:lstStyle/>
          <a:p>
            <a:fld id="{BF1FF3A5-D94F-094C-ADB8-61A6938092FC}" type="slidenum">
              <a:rPr lang="en-US" smtClean="0"/>
              <a:t>‹#›</a:t>
            </a:fld>
            <a:endParaRPr lang="en-US"/>
          </a:p>
        </p:txBody>
      </p:sp>
    </p:spTree>
    <p:extLst>
      <p:ext uri="{BB962C8B-B14F-4D97-AF65-F5344CB8AC3E}">
        <p14:creationId xmlns:p14="http://schemas.microsoft.com/office/powerpoint/2010/main" val="169104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59CD-6DDD-DA6A-8BF9-F2F07502C2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3C166E-6E07-9579-5DD1-1E9AFF3656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0363DB-E1E9-550F-6B9F-2C15D91FF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AA323-8C4C-8055-D2A2-07CE3BAC62C0}"/>
              </a:ext>
            </a:extLst>
          </p:cNvPr>
          <p:cNvSpPr>
            <a:spLocks noGrp="1"/>
          </p:cNvSpPr>
          <p:nvPr>
            <p:ph type="dt" sz="half" idx="10"/>
          </p:nvPr>
        </p:nvSpPr>
        <p:spPr/>
        <p:txBody>
          <a:bodyPr/>
          <a:lstStyle/>
          <a:p>
            <a:fld id="{2EF3984D-0A79-3A40-B7A7-CA7F02FD42BD}" type="datetimeFigureOut">
              <a:rPr lang="en-US" smtClean="0"/>
              <a:t>12/10/24</a:t>
            </a:fld>
            <a:endParaRPr lang="en-US"/>
          </a:p>
        </p:txBody>
      </p:sp>
      <p:sp>
        <p:nvSpPr>
          <p:cNvPr id="6" name="Footer Placeholder 5">
            <a:extLst>
              <a:ext uri="{FF2B5EF4-FFF2-40B4-BE49-F238E27FC236}">
                <a16:creationId xmlns:a16="http://schemas.microsoft.com/office/drawing/2014/main" id="{0C3A0C3B-C6B8-037D-ED47-118CC5041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C0CBD-3168-C642-983B-DCDC4CC7D624}"/>
              </a:ext>
            </a:extLst>
          </p:cNvPr>
          <p:cNvSpPr>
            <a:spLocks noGrp="1"/>
          </p:cNvSpPr>
          <p:nvPr>
            <p:ph type="sldNum" sz="quarter" idx="12"/>
          </p:nvPr>
        </p:nvSpPr>
        <p:spPr/>
        <p:txBody>
          <a:bodyPr/>
          <a:lstStyle/>
          <a:p>
            <a:fld id="{BF1FF3A5-D94F-094C-ADB8-61A6938092FC}" type="slidenum">
              <a:rPr lang="en-US" smtClean="0"/>
              <a:t>‹#›</a:t>
            </a:fld>
            <a:endParaRPr lang="en-US"/>
          </a:p>
        </p:txBody>
      </p:sp>
    </p:spTree>
    <p:extLst>
      <p:ext uri="{BB962C8B-B14F-4D97-AF65-F5344CB8AC3E}">
        <p14:creationId xmlns:p14="http://schemas.microsoft.com/office/powerpoint/2010/main" val="305244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F0D52B-6883-2531-A189-641F2D5BAA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371A92-C62D-1B82-219E-A1B047D0E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619BE-35B2-9298-1237-1925022034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F3984D-0A79-3A40-B7A7-CA7F02FD42BD}" type="datetimeFigureOut">
              <a:rPr lang="en-US" smtClean="0"/>
              <a:t>12/10/24</a:t>
            </a:fld>
            <a:endParaRPr lang="en-US"/>
          </a:p>
        </p:txBody>
      </p:sp>
      <p:sp>
        <p:nvSpPr>
          <p:cNvPr id="5" name="Footer Placeholder 4">
            <a:extLst>
              <a:ext uri="{FF2B5EF4-FFF2-40B4-BE49-F238E27FC236}">
                <a16:creationId xmlns:a16="http://schemas.microsoft.com/office/drawing/2014/main" id="{42813166-B407-19D2-015A-114F467E71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167A9E-4BE1-628E-CF34-4010729520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1FF3A5-D94F-094C-ADB8-61A6938092FC}" type="slidenum">
              <a:rPr lang="en-US" smtClean="0"/>
              <a:t>‹#›</a:t>
            </a:fld>
            <a:endParaRPr lang="en-US"/>
          </a:p>
        </p:txBody>
      </p:sp>
    </p:spTree>
    <p:extLst>
      <p:ext uri="{BB962C8B-B14F-4D97-AF65-F5344CB8AC3E}">
        <p14:creationId xmlns:p14="http://schemas.microsoft.com/office/powerpoint/2010/main" val="3222441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0E72A9-1A8F-0797-D6A9-80810043E2A3}"/>
              </a:ext>
            </a:extLst>
          </p:cNvPr>
          <p:cNvSpPr>
            <a:spLocks noGrp="1"/>
          </p:cNvSpPr>
          <p:nvPr>
            <p:ph type="ctrTitle"/>
          </p:nvPr>
        </p:nvSpPr>
        <p:spPr>
          <a:xfrm>
            <a:off x="638882" y="3577456"/>
            <a:ext cx="10909640" cy="1687814"/>
          </a:xfrm>
        </p:spPr>
        <p:txBody>
          <a:bodyPr anchor="b">
            <a:normAutofit/>
          </a:bodyPr>
          <a:lstStyle/>
          <a:p>
            <a:r>
              <a:rPr lang="en-US" sz="6600"/>
              <a:t>COURSE PORTFOLIO</a:t>
            </a:r>
          </a:p>
        </p:txBody>
      </p:sp>
      <p:sp>
        <p:nvSpPr>
          <p:cNvPr id="3" name="Subtitle 2">
            <a:extLst>
              <a:ext uri="{FF2B5EF4-FFF2-40B4-BE49-F238E27FC236}">
                <a16:creationId xmlns:a16="http://schemas.microsoft.com/office/drawing/2014/main" id="{5E6C54A3-B36D-9D8E-2C84-477D49CAE091}"/>
              </a:ext>
            </a:extLst>
          </p:cNvPr>
          <p:cNvSpPr>
            <a:spLocks noGrp="1"/>
          </p:cNvSpPr>
          <p:nvPr>
            <p:ph type="subTitle" idx="1"/>
          </p:nvPr>
        </p:nvSpPr>
        <p:spPr>
          <a:xfrm>
            <a:off x="638881" y="5660607"/>
            <a:ext cx="10909643" cy="552659"/>
          </a:xfrm>
        </p:spPr>
        <p:txBody>
          <a:bodyPr anchor="t">
            <a:normAutofit/>
          </a:bodyPr>
          <a:lstStyle/>
          <a:p>
            <a:r>
              <a:rPr lang="en-US" dirty="0"/>
              <a:t>MADE BY: CARLOS GRANILLO</a:t>
            </a:r>
          </a:p>
        </p:txBody>
      </p:sp>
      <p:pic>
        <p:nvPicPr>
          <p:cNvPr id="4" name="Picture 3">
            <a:extLst>
              <a:ext uri="{FF2B5EF4-FFF2-40B4-BE49-F238E27FC236}">
                <a16:creationId xmlns:a16="http://schemas.microsoft.com/office/drawing/2014/main" id="{94A98D7F-B418-D06E-5F03-2C7245571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753" y="591670"/>
            <a:ext cx="6339897" cy="2742004"/>
          </a:xfrm>
          <a:prstGeom prst="rect">
            <a:avLst/>
          </a:prstGeom>
        </p:spPr>
      </p:pic>
      <p:sp>
        <p:nvSpPr>
          <p:cNvPr id="11"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699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A11E-265C-1E02-DA08-C6D0A0E6FCEB}"/>
              </a:ext>
            </a:extLst>
          </p:cNvPr>
          <p:cNvSpPr>
            <a:spLocks noGrp="1"/>
          </p:cNvSpPr>
          <p:nvPr>
            <p:ph type="title"/>
          </p:nvPr>
        </p:nvSpPr>
        <p:spPr/>
        <p:txBody>
          <a:bodyPr/>
          <a:lstStyle/>
          <a:p>
            <a:r>
              <a:rPr lang="en-US" dirty="0"/>
              <a:t>Modules 1 &amp; 2</a:t>
            </a:r>
          </a:p>
        </p:txBody>
      </p:sp>
      <p:sp>
        <p:nvSpPr>
          <p:cNvPr id="6" name="Content Placeholder 5">
            <a:extLst>
              <a:ext uri="{FF2B5EF4-FFF2-40B4-BE49-F238E27FC236}">
                <a16:creationId xmlns:a16="http://schemas.microsoft.com/office/drawing/2014/main" id="{9DBA5ADB-C8E9-ED07-DE9F-D5C3A88A0556}"/>
              </a:ext>
            </a:extLst>
          </p:cNvPr>
          <p:cNvSpPr>
            <a:spLocks noGrp="1"/>
          </p:cNvSpPr>
          <p:nvPr>
            <p:ph idx="1"/>
          </p:nvPr>
        </p:nvSpPr>
        <p:spPr/>
        <p:txBody>
          <a:bodyPr/>
          <a:lstStyle/>
          <a:p>
            <a:r>
              <a:rPr lang="en-US" dirty="0"/>
              <a:t>In this module, we worked on the introduction of computer vision. It was very important to learn, because we got to understand how crucial this subject really was in the field of Artificial Intelligence.</a:t>
            </a:r>
          </a:p>
          <a:p>
            <a:r>
              <a:rPr lang="en-US" dirty="0"/>
              <a:t> In addition, we also worked on Exploring the Real-World applications of Computer Vision (CV).</a:t>
            </a:r>
          </a:p>
          <a:p>
            <a:r>
              <a:rPr lang="en-US" dirty="0"/>
              <a:t>We also got to learn about the History and Timeline of Computer Vision.</a:t>
            </a:r>
          </a:p>
        </p:txBody>
      </p:sp>
    </p:spTree>
    <p:extLst>
      <p:ext uri="{BB962C8B-B14F-4D97-AF65-F5344CB8AC3E}">
        <p14:creationId xmlns:p14="http://schemas.microsoft.com/office/powerpoint/2010/main" val="3192124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22A3-D75B-E0D3-C6E1-B606E40A40F3}"/>
              </a:ext>
            </a:extLst>
          </p:cNvPr>
          <p:cNvSpPr>
            <a:spLocks noGrp="1"/>
          </p:cNvSpPr>
          <p:nvPr>
            <p:ph type="title"/>
          </p:nvPr>
        </p:nvSpPr>
        <p:spPr/>
        <p:txBody>
          <a:bodyPr/>
          <a:lstStyle/>
          <a:p>
            <a:r>
              <a:rPr lang="en-US" dirty="0"/>
              <a:t>Modules 3 &amp; 4</a:t>
            </a:r>
          </a:p>
        </p:txBody>
      </p:sp>
      <p:sp>
        <p:nvSpPr>
          <p:cNvPr id="3" name="Content Placeholder 2">
            <a:extLst>
              <a:ext uri="{FF2B5EF4-FFF2-40B4-BE49-F238E27FC236}">
                <a16:creationId xmlns:a16="http://schemas.microsoft.com/office/drawing/2014/main" id="{596AC7FC-E722-86DD-E183-74353E7D57B0}"/>
              </a:ext>
            </a:extLst>
          </p:cNvPr>
          <p:cNvSpPr>
            <a:spLocks noGrp="1"/>
          </p:cNvSpPr>
          <p:nvPr>
            <p:ph idx="1"/>
          </p:nvPr>
        </p:nvSpPr>
        <p:spPr/>
        <p:txBody>
          <a:bodyPr/>
          <a:lstStyle/>
          <a:p>
            <a:r>
              <a:rPr lang="en-US" dirty="0"/>
              <a:t>During module 3, we learned about GitHub and how to create an account for when using repositories.</a:t>
            </a:r>
          </a:p>
          <a:p>
            <a:r>
              <a:rPr lang="en-US" dirty="0"/>
              <a:t>Additionally, we also used the Jupyter Notebook which can be used for coding just like the Google Colab Notebook and all the others.</a:t>
            </a:r>
          </a:p>
          <a:p>
            <a:r>
              <a:rPr lang="en-US" dirty="0"/>
              <a:t>In module 4, we had a group project that was based on the importance of the amount of pixels and colors within an image to fully understand it.</a:t>
            </a:r>
          </a:p>
        </p:txBody>
      </p:sp>
    </p:spTree>
    <p:extLst>
      <p:ext uri="{BB962C8B-B14F-4D97-AF65-F5344CB8AC3E}">
        <p14:creationId xmlns:p14="http://schemas.microsoft.com/office/powerpoint/2010/main" val="1055815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C8A5-4FB4-10B8-2283-C417D99BB52D}"/>
              </a:ext>
            </a:extLst>
          </p:cNvPr>
          <p:cNvSpPr>
            <a:spLocks noGrp="1"/>
          </p:cNvSpPr>
          <p:nvPr>
            <p:ph type="title"/>
          </p:nvPr>
        </p:nvSpPr>
        <p:spPr/>
        <p:txBody>
          <a:bodyPr/>
          <a:lstStyle/>
          <a:p>
            <a:r>
              <a:rPr lang="en-US" dirty="0"/>
              <a:t>Modules 5 &amp; 6</a:t>
            </a:r>
          </a:p>
        </p:txBody>
      </p:sp>
      <p:sp>
        <p:nvSpPr>
          <p:cNvPr id="3" name="Content Placeholder 2">
            <a:extLst>
              <a:ext uri="{FF2B5EF4-FFF2-40B4-BE49-F238E27FC236}">
                <a16:creationId xmlns:a16="http://schemas.microsoft.com/office/drawing/2014/main" id="{98CAD802-310D-B9B8-399C-45DF18CD6E49}"/>
              </a:ext>
            </a:extLst>
          </p:cNvPr>
          <p:cNvSpPr>
            <a:spLocks noGrp="1"/>
          </p:cNvSpPr>
          <p:nvPr>
            <p:ph idx="1"/>
          </p:nvPr>
        </p:nvSpPr>
        <p:spPr/>
        <p:txBody>
          <a:bodyPr/>
          <a:lstStyle/>
          <a:p>
            <a:r>
              <a:rPr lang="en-US" dirty="0"/>
              <a:t>In module 5, we learned about Image Classification with SVM.</a:t>
            </a:r>
          </a:p>
          <a:p>
            <a:r>
              <a:rPr lang="en-US" dirty="0"/>
              <a:t>Image Classification is about the ability of a machine being able to classify different images into different categories.</a:t>
            </a:r>
          </a:p>
          <a:p>
            <a:r>
              <a:rPr lang="en-US" dirty="0"/>
              <a:t>SVM stands for Support Vector Machine and it is a supervised classification method.</a:t>
            </a:r>
          </a:p>
          <a:p>
            <a:r>
              <a:rPr lang="en-US" dirty="0"/>
              <a:t>We also got to learn for about TensorFlow and its importance.</a:t>
            </a:r>
          </a:p>
        </p:txBody>
      </p:sp>
    </p:spTree>
    <p:extLst>
      <p:ext uri="{BB962C8B-B14F-4D97-AF65-F5344CB8AC3E}">
        <p14:creationId xmlns:p14="http://schemas.microsoft.com/office/powerpoint/2010/main" val="1362990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D72F-FC7F-8169-1DB4-53BC7729ECE0}"/>
              </a:ext>
            </a:extLst>
          </p:cNvPr>
          <p:cNvSpPr>
            <a:spLocks noGrp="1"/>
          </p:cNvSpPr>
          <p:nvPr>
            <p:ph type="title"/>
          </p:nvPr>
        </p:nvSpPr>
        <p:spPr/>
        <p:txBody>
          <a:bodyPr/>
          <a:lstStyle/>
          <a:p>
            <a:r>
              <a:rPr lang="en-US" dirty="0"/>
              <a:t>Modules 7 &amp; 8</a:t>
            </a:r>
          </a:p>
        </p:txBody>
      </p:sp>
      <p:sp>
        <p:nvSpPr>
          <p:cNvPr id="3" name="Content Placeholder 2">
            <a:extLst>
              <a:ext uri="{FF2B5EF4-FFF2-40B4-BE49-F238E27FC236}">
                <a16:creationId xmlns:a16="http://schemas.microsoft.com/office/drawing/2014/main" id="{1EBA61F3-92F6-BCE3-419E-B39C6490676A}"/>
              </a:ext>
            </a:extLst>
          </p:cNvPr>
          <p:cNvSpPr>
            <a:spLocks noGrp="1"/>
          </p:cNvSpPr>
          <p:nvPr>
            <p:ph idx="1"/>
          </p:nvPr>
        </p:nvSpPr>
        <p:spPr/>
        <p:txBody>
          <a:bodyPr/>
          <a:lstStyle/>
          <a:p>
            <a:r>
              <a:rPr lang="en-US" dirty="0"/>
              <a:t>During these modules we had another group assignment about Convolutional Neural Networks (CNNs).</a:t>
            </a:r>
          </a:p>
          <a:p>
            <a:r>
              <a:rPr lang="en-US" dirty="0"/>
              <a:t>We also had a lab that helped us get a better understanding of how it should be applied. This lab was particularly important to understand because it was a lot of coding and had to be edited in order to run successfully.</a:t>
            </a:r>
          </a:p>
        </p:txBody>
      </p:sp>
    </p:spTree>
    <p:extLst>
      <p:ext uri="{BB962C8B-B14F-4D97-AF65-F5344CB8AC3E}">
        <p14:creationId xmlns:p14="http://schemas.microsoft.com/office/powerpoint/2010/main" val="995734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9017-3777-B66A-E425-1E521A559362}"/>
              </a:ext>
            </a:extLst>
          </p:cNvPr>
          <p:cNvSpPr>
            <a:spLocks noGrp="1"/>
          </p:cNvSpPr>
          <p:nvPr>
            <p:ph type="title"/>
          </p:nvPr>
        </p:nvSpPr>
        <p:spPr/>
        <p:txBody>
          <a:bodyPr/>
          <a:lstStyle/>
          <a:p>
            <a:r>
              <a:rPr lang="en-US" dirty="0"/>
              <a:t>Module 9</a:t>
            </a:r>
          </a:p>
        </p:txBody>
      </p:sp>
      <p:sp>
        <p:nvSpPr>
          <p:cNvPr id="3" name="Content Placeholder 2">
            <a:extLst>
              <a:ext uri="{FF2B5EF4-FFF2-40B4-BE49-F238E27FC236}">
                <a16:creationId xmlns:a16="http://schemas.microsoft.com/office/drawing/2014/main" id="{B8B60643-4A75-6C9A-9004-D4D7BFA2A49A}"/>
              </a:ext>
            </a:extLst>
          </p:cNvPr>
          <p:cNvSpPr>
            <a:spLocks noGrp="1"/>
          </p:cNvSpPr>
          <p:nvPr>
            <p:ph idx="1"/>
          </p:nvPr>
        </p:nvSpPr>
        <p:spPr/>
        <p:txBody>
          <a:bodyPr/>
          <a:lstStyle/>
          <a:p>
            <a:r>
              <a:rPr lang="en-US" dirty="0"/>
              <a:t>In module 9, we worked on another group assignment, but this time it was about Object Detection and how there are many different ways it is being used nowadays.</a:t>
            </a:r>
          </a:p>
          <a:p>
            <a:r>
              <a:rPr lang="en-US" dirty="0"/>
              <a:t>Object Detection is used in our everyday lives and it is now more important to understand than it ever has been before because of the pace technology is advancing at.</a:t>
            </a:r>
          </a:p>
          <a:p>
            <a:r>
              <a:rPr lang="en-US" dirty="0"/>
              <a:t>Used transfer learning and the Pascal VOC 207 dataset to learn more about applying it on our own.</a:t>
            </a:r>
          </a:p>
        </p:txBody>
      </p:sp>
    </p:spTree>
    <p:extLst>
      <p:ext uri="{BB962C8B-B14F-4D97-AF65-F5344CB8AC3E}">
        <p14:creationId xmlns:p14="http://schemas.microsoft.com/office/powerpoint/2010/main" val="31753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FBBD-3600-756C-EEC1-3E40A0747E7A}"/>
              </a:ext>
            </a:extLst>
          </p:cNvPr>
          <p:cNvSpPr>
            <a:spLocks noGrp="1"/>
          </p:cNvSpPr>
          <p:nvPr>
            <p:ph type="title"/>
          </p:nvPr>
        </p:nvSpPr>
        <p:spPr/>
        <p:txBody>
          <a:bodyPr/>
          <a:lstStyle/>
          <a:p>
            <a:r>
              <a:rPr lang="en-US" dirty="0"/>
              <a:t>Module 10</a:t>
            </a:r>
          </a:p>
        </p:txBody>
      </p:sp>
      <p:sp>
        <p:nvSpPr>
          <p:cNvPr id="3" name="Content Placeholder 2">
            <a:extLst>
              <a:ext uri="{FF2B5EF4-FFF2-40B4-BE49-F238E27FC236}">
                <a16:creationId xmlns:a16="http://schemas.microsoft.com/office/drawing/2014/main" id="{61E82CC6-84FB-A08A-B457-C3888FB995D9}"/>
              </a:ext>
            </a:extLst>
          </p:cNvPr>
          <p:cNvSpPr>
            <a:spLocks noGrp="1"/>
          </p:cNvSpPr>
          <p:nvPr>
            <p:ph idx="1"/>
          </p:nvPr>
        </p:nvSpPr>
        <p:spPr/>
        <p:txBody>
          <a:bodyPr/>
          <a:lstStyle/>
          <a:p>
            <a:r>
              <a:rPr lang="en-US" dirty="0"/>
              <a:t>Finally, we got together and worked on the final group project of the semester and it went pretty well.</a:t>
            </a:r>
          </a:p>
          <a:p>
            <a:r>
              <a:rPr lang="en-US" dirty="0"/>
              <a:t>We got to learn more about object detection and what it means in the world of technology. In addition, we also had to choose a dataset that we had used before and complete it on our own with our partners.</a:t>
            </a:r>
          </a:p>
          <a:p>
            <a:r>
              <a:rPr lang="en-US" dirty="0"/>
              <a:t>Last but not least, we got to learn more how to make our models run as smoothly as possible and without any errors. By doing so, we would make sure they were always effective and efficient.</a:t>
            </a:r>
          </a:p>
        </p:txBody>
      </p:sp>
    </p:spTree>
    <p:extLst>
      <p:ext uri="{BB962C8B-B14F-4D97-AF65-F5344CB8AC3E}">
        <p14:creationId xmlns:p14="http://schemas.microsoft.com/office/powerpoint/2010/main" val="1541704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8C21-0338-87DB-05D6-5D9AA809DE79}"/>
              </a:ext>
            </a:extLst>
          </p:cNvPr>
          <p:cNvSpPr>
            <a:spLocks noGrp="1"/>
          </p:cNvSpPr>
          <p:nvPr>
            <p:ph type="title"/>
          </p:nvPr>
        </p:nvSpPr>
        <p:spPr>
          <a:xfrm>
            <a:off x="8153400" y="1128094"/>
            <a:ext cx="3434180" cy="1415270"/>
          </a:xfrm>
        </p:spPr>
        <p:txBody>
          <a:bodyPr anchor="t">
            <a:normAutofit fontScale="90000"/>
          </a:bodyPr>
          <a:lstStyle/>
          <a:p>
            <a:r>
              <a:rPr lang="en-US" sz="3200" dirty="0"/>
              <a:t>COMPUTER VISION</a:t>
            </a:r>
            <a:br>
              <a:rPr lang="en-US" sz="3200" dirty="0"/>
            </a:br>
            <a:r>
              <a:rPr lang="en-US" sz="3200" dirty="0"/>
              <a:t>COURSE PORTFOLIO</a:t>
            </a:r>
            <a:br>
              <a:rPr lang="en-US" sz="3200" dirty="0"/>
            </a:br>
            <a:endParaRPr lang="en-US" sz="3200" dirty="0"/>
          </a:p>
        </p:txBody>
      </p:sp>
      <p:pic>
        <p:nvPicPr>
          <p:cNvPr id="4" name="Content Placeholder 3">
            <a:extLst>
              <a:ext uri="{FF2B5EF4-FFF2-40B4-BE49-F238E27FC236}">
                <a16:creationId xmlns:a16="http://schemas.microsoft.com/office/drawing/2014/main" id="{63F8379A-AA43-73D8-0024-581C97165347}"/>
              </a:ext>
            </a:extLst>
          </p:cNvPr>
          <p:cNvPicPr>
            <a:picLocks noChangeAspect="1"/>
          </p:cNvPicPr>
          <p:nvPr/>
        </p:nvPicPr>
        <p:blipFill>
          <a:blip r:embed="rId2">
            <a:extLst>
              <a:ext uri="{28A0092B-C50C-407E-A947-70E740481C1C}">
                <a14:useLocalDpi xmlns:a14="http://schemas.microsoft.com/office/drawing/2010/main" val="0"/>
              </a:ext>
            </a:extLst>
          </a:blip>
          <a:srcRect l="20223" r="17666"/>
          <a:stretch/>
        </p:blipFill>
        <p:spPr>
          <a:xfrm>
            <a:off x="-9886" y="10"/>
            <a:ext cx="7572605" cy="6857990"/>
          </a:xfrm>
          <a:prstGeom prst="rect">
            <a:avLst/>
          </a:prstGeom>
        </p:spPr>
      </p:pic>
      <p:cxnSp>
        <p:nvCxnSpPr>
          <p:cNvPr id="11" name="Straight Connector 10">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394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COURSE PORTFOLIO</vt:lpstr>
      <vt:lpstr>Modules 1 &amp; 2</vt:lpstr>
      <vt:lpstr>Modules 3 &amp; 4</vt:lpstr>
      <vt:lpstr>Modules 5 &amp; 6</vt:lpstr>
      <vt:lpstr>Modules 7 &amp; 8</vt:lpstr>
      <vt:lpstr>Module 9</vt:lpstr>
      <vt:lpstr>Module 10</vt:lpstr>
      <vt:lpstr>COMPUTER VISION COURSE PORTFOLIO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PORTFOLIO</dc:title>
  <dc:creator>carlos.granillo-W212655608</dc:creator>
  <cp:lastModifiedBy>carlos.granillo-W212655608</cp:lastModifiedBy>
  <cp:revision>1</cp:revision>
  <dcterms:created xsi:type="dcterms:W3CDTF">2024-12-11T05:42:42Z</dcterms:created>
  <dcterms:modified xsi:type="dcterms:W3CDTF">2024-12-11T06:28:24Z</dcterms:modified>
</cp:coreProperties>
</file>