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4" r:id="rId7"/>
    <p:sldId id="265"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BDAF"/>
    <a:srgbClr val="E3D5CA"/>
    <a:srgbClr val="E9EDC9"/>
    <a:srgbClr val="F5EBE0"/>
    <a:srgbClr val="D4E09B"/>
    <a:srgbClr val="FFE8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46"/>
    <p:restoredTop sz="97030"/>
  </p:normalViewPr>
  <p:slideViewPr>
    <p:cSldViewPr snapToGrid="0">
      <p:cViewPr varScale="1">
        <p:scale>
          <a:sx n="108" d="100"/>
          <a:sy n="108" d="100"/>
        </p:scale>
        <p:origin x="7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12421-D21F-03BC-8A04-FDF4BE5007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218786-DC3D-1A15-CEE2-E26B4E2498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5C1B44-898A-FF27-54AC-97F9583D6F32}"/>
              </a:ext>
            </a:extLst>
          </p:cNvPr>
          <p:cNvSpPr>
            <a:spLocks noGrp="1"/>
          </p:cNvSpPr>
          <p:nvPr>
            <p:ph type="dt" sz="half" idx="10"/>
          </p:nvPr>
        </p:nvSpPr>
        <p:spPr/>
        <p:txBody>
          <a:bodyPr/>
          <a:lstStyle/>
          <a:p>
            <a:fld id="{B993B9F6-B6FE-D84E-A0DF-D0732288F265}" type="datetimeFigureOut">
              <a:rPr lang="en-US" smtClean="0"/>
              <a:t>11/18/22</a:t>
            </a:fld>
            <a:endParaRPr lang="en-US"/>
          </a:p>
        </p:txBody>
      </p:sp>
      <p:sp>
        <p:nvSpPr>
          <p:cNvPr id="5" name="Footer Placeholder 4">
            <a:extLst>
              <a:ext uri="{FF2B5EF4-FFF2-40B4-BE49-F238E27FC236}">
                <a16:creationId xmlns:a16="http://schemas.microsoft.com/office/drawing/2014/main" id="{58D6D876-B7AE-2ECC-5601-F01DFFD689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928B2B-6B26-39B8-F0ED-D2E0D965DBA9}"/>
              </a:ext>
            </a:extLst>
          </p:cNvPr>
          <p:cNvSpPr>
            <a:spLocks noGrp="1"/>
          </p:cNvSpPr>
          <p:nvPr>
            <p:ph type="sldNum" sz="quarter" idx="12"/>
          </p:nvPr>
        </p:nvSpPr>
        <p:spPr/>
        <p:txBody>
          <a:bodyPr/>
          <a:lstStyle/>
          <a:p>
            <a:fld id="{3C602615-39BA-C944-BFD9-A400C867F192}" type="slidenum">
              <a:rPr lang="en-US" smtClean="0"/>
              <a:t>‹#›</a:t>
            </a:fld>
            <a:endParaRPr lang="en-US"/>
          </a:p>
        </p:txBody>
      </p:sp>
    </p:spTree>
    <p:extLst>
      <p:ext uri="{BB962C8B-B14F-4D97-AF65-F5344CB8AC3E}">
        <p14:creationId xmlns:p14="http://schemas.microsoft.com/office/powerpoint/2010/main" val="424812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1A916-4B68-EE37-60D7-1C3A81CF30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5403B7-87ED-CBF3-06C6-95F3C5C29A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47597F-3EF9-FED4-9CB3-6798B63B1E95}"/>
              </a:ext>
            </a:extLst>
          </p:cNvPr>
          <p:cNvSpPr>
            <a:spLocks noGrp="1"/>
          </p:cNvSpPr>
          <p:nvPr>
            <p:ph type="dt" sz="half" idx="10"/>
          </p:nvPr>
        </p:nvSpPr>
        <p:spPr/>
        <p:txBody>
          <a:bodyPr/>
          <a:lstStyle/>
          <a:p>
            <a:fld id="{B993B9F6-B6FE-D84E-A0DF-D0732288F265}" type="datetimeFigureOut">
              <a:rPr lang="en-US" smtClean="0"/>
              <a:t>11/18/22</a:t>
            </a:fld>
            <a:endParaRPr lang="en-US"/>
          </a:p>
        </p:txBody>
      </p:sp>
      <p:sp>
        <p:nvSpPr>
          <p:cNvPr id="5" name="Footer Placeholder 4">
            <a:extLst>
              <a:ext uri="{FF2B5EF4-FFF2-40B4-BE49-F238E27FC236}">
                <a16:creationId xmlns:a16="http://schemas.microsoft.com/office/drawing/2014/main" id="{FB7DF8BD-22E8-472A-A737-F1429C13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4EC4B6-DC9C-B163-976D-C21D32606A9A}"/>
              </a:ext>
            </a:extLst>
          </p:cNvPr>
          <p:cNvSpPr>
            <a:spLocks noGrp="1"/>
          </p:cNvSpPr>
          <p:nvPr>
            <p:ph type="sldNum" sz="quarter" idx="12"/>
          </p:nvPr>
        </p:nvSpPr>
        <p:spPr/>
        <p:txBody>
          <a:bodyPr/>
          <a:lstStyle/>
          <a:p>
            <a:fld id="{3C602615-39BA-C944-BFD9-A400C867F192}" type="slidenum">
              <a:rPr lang="en-US" smtClean="0"/>
              <a:t>‹#›</a:t>
            </a:fld>
            <a:endParaRPr lang="en-US"/>
          </a:p>
        </p:txBody>
      </p:sp>
    </p:spTree>
    <p:extLst>
      <p:ext uri="{BB962C8B-B14F-4D97-AF65-F5344CB8AC3E}">
        <p14:creationId xmlns:p14="http://schemas.microsoft.com/office/powerpoint/2010/main" val="60056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A51FFD-1E2E-A8EF-AAF1-3BF8CC7CAE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869F59-A45F-930F-8DE1-BB63E1B99E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5F014C-42CB-31FD-532C-41022CCA9833}"/>
              </a:ext>
            </a:extLst>
          </p:cNvPr>
          <p:cNvSpPr>
            <a:spLocks noGrp="1"/>
          </p:cNvSpPr>
          <p:nvPr>
            <p:ph type="dt" sz="half" idx="10"/>
          </p:nvPr>
        </p:nvSpPr>
        <p:spPr/>
        <p:txBody>
          <a:bodyPr/>
          <a:lstStyle/>
          <a:p>
            <a:fld id="{B993B9F6-B6FE-D84E-A0DF-D0732288F265}" type="datetimeFigureOut">
              <a:rPr lang="en-US" smtClean="0"/>
              <a:t>11/18/22</a:t>
            </a:fld>
            <a:endParaRPr lang="en-US"/>
          </a:p>
        </p:txBody>
      </p:sp>
      <p:sp>
        <p:nvSpPr>
          <p:cNvPr id="5" name="Footer Placeholder 4">
            <a:extLst>
              <a:ext uri="{FF2B5EF4-FFF2-40B4-BE49-F238E27FC236}">
                <a16:creationId xmlns:a16="http://schemas.microsoft.com/office/drawing/2014/main" id="{E0780089-FC5A-9E89-148F-E807ACC8F9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849B8-A458-6D31-BAAA-C83044154AAA}"/>
              </a:ext>
            </a:extLst>
          </p:cNvPr>
          <p:cNvSpPr>
            <a:spLocks noGrp="1"/>
          </p:cNvSpPr>
          <p:nvPr>
            <p:ph type="sldNum" sz="quarter" idx="12"/>
          </p:nvPr>
        </p:nvSpPr>
        <p:spPr/>
        <p:txBody>
          <a:bodyPr/>
          <a:lstStyle/>
          <a:p>
            <a:fld id="{3C602615-39BA-C944-BFD9-A400C867F192}" type="slidenum">
              <a:rPr lang="en-US" smtClean="0"/>
              <a:t>‹#›</a:t>
            </a:fld>
            <a:endParaRPr lang="en-US"/>
          </a:p>
        </p:txBody>
      </p:sp>
    </p:spTree>
    <p:extLst>
      <p:ext uri="{BB962C8B-B14F-4D97-AF65-F5344CB8AC3E}">
        <p14:creationId xmlns:p14="http://schemas.microsoft.com/office/powerpoint/2010/main" val="82576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1E4A2-7007-B088-D10A-614FFCEB95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ABCE1D-C62B-39AD-5D58-F3118B1E38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C558F0-8A8B-09E2-1F51-FEF7A65AA8D4}"/>
              </a:ext>
            </a:extLst>
          </p:cNvPr>
          <p:cNvSpPr>
            <a:spLocks noGrp="1"/>
          </p:cNvSpPr>
          <p:nvPr>
            <p:ph type="dt" sz="half" idx="10"/>
          </p:nvPr>
        </p:nvSpPr>
        <p:spPr/>
        <p:txBody>
          <a:bodyPr/>
          <a:lstStyle/>
          <a:p>
            <a:fld id="{B993B9F6-B6FE-D84E-A0DF-D0732288F265}" type="datetimeFigureOut">
              <a:rPr lang="en-US" smtClean="0"/>
              <a:t>11/18/22</a:t>
            </a:fld>
            <a:endParaRPr lang="en-US"/>
          </a:p>
        </p:txBody>
      </p:sp>
      <p:sp>
        <p:nvSpPr>
          <p:cNvPr id="5" name="Footer Placeholder 4">
            <a:extLst>
              <a:ext uri="{FF2B5EF4-FFF2-40B4-BE49-F238E27FC236}">
                <a16:creationId xmlns:a16="http://schemas.microsoft.com/office/drawing/2014/main" id="{91F2CBE2-C62C-E07F-8689-025EF9FE6E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91BFF-49B4-BA99-24BA-8F9C8131E8D3}"/>
              </a:ext>
            </a:extLst>
          </p:cNvPr>
          <p:cNvSpPr>
            <a:spLocks noGrp="1"/>
          </p:cNvSpPr>
          <p:nvPr>
            <p:ph type="sldNum" sz="quarter" idx="12"/>
          </p:nvPr>
        </p:nvSpPr>
        <p:spPr/>
        <p:txBody>
          <a:bodyPr/>
          <a:lstStyle/>
          <a:p>
            <a:fld id="{3C602615-39BA-C944-BFD9-A400C867F192}" type="slidenum">
              <a:rPr lang="en-US" smtClean="0"/>
              <a:t>‹#›</a:t>
            </a:fld>
            <a:endParaRPr lang="en-US"/>
          </a:p>
        </p:txBody>
      </p:sp>
    </p:spTree>
    <p:extLst>
      <p:ext uri="{BB962C8B-B14F-4D97-AF65-F5344CB8AC3E}">
        <p14:creationId xmlns:p14="http://schemas.microsoft.com/office/powerpoint/2010/main" val="1261255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EE4D7-456C-7DCF-6F9E-7E93DB4146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CD9C57-8968-19D9-CE93-C00C708D3F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4E8FCF-4C5C-A1BC-08AB-C559AECE7DED}"/>
              </a:ext>
            </a:extLst>
          </p:cNvPr>
          <p:cNvSpPr>
            <a:spLocks noGrp="1"/>
          </p:cNvSpPr>
          <p:nvPr>
            <p:ph type="dt" sz="half" idx="10"/>
          </p:nvPr>
        </p:nvSpPr>
        <p:spPr/>
        <p:txBody>
          <a:bodyPr/>
          <a:lstStyle/>
          <a:p>
            <a:fld id="{B993B9F6-B6FE-D84E-A0DF-D0732288F265}" type="datetimeFigureOut">
              <a:rPr lang="en-US" smtClean="0"/>
              <a:t>11/18/22</a:t>
            </a:fld>
            <a:endParaRPr lang="en-US"/>
          </a:p>
        </p:txBody>
      </p:sp>
      <p:sp>
        <p:nvSpPr>
          <p:cNvPr id="5" name="Footer Placeholder 4">
            <a:extLst>
              <a:ext uri="{FF2B5EF4-FFF2-40B4-BE49-F238E27FC236}">
                <a16:creationId xmlns:a16="http://schemas.microsoft.com/office/drawing/2014/main" id="{86856A96-0CDB-8B07-1CB4-BB7594C478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BBEC96-A260-D351-28DA-C83D1A09679C}"/>
              </a:ext>
            </a:extLst>
          </p:cNvPr>
          <p:cNvSpPr>
            <a:spLocks noGrp="1"/>
          </p:cNvSpPr>
          <p:nvPr>
            <p:ph type="sldNum" sz="quarter" idx="12"/>
          </p:nvPr>
        </p:nvSpPr>
        <p:spPr/>
        <p:txBody>
          <a:bodyPr/>
          <a:lstStyle/>
          <a:p>
            <a:fld id="{3C602615-39BA-C944-BFD9-A400C867F192}" type="slidenum">
              <a:rPr lang="en-US" smtClean="0"/>
              <a:t>‹#›</a:t>
            </a:fld>
            <a:endParaRPr lang="en-US"/>
          </a:p>
        </p:txBody>
      </p:sp>
    </p:spTree>
    <p:extLst>
      <p:ext uri="{BB962C8B-B14F-4D97-AF65-F5344CB8AC3E}">
        <p14:creationId xmlns:p14="http://schemas.microsoft.com/office/powerpoint/2010/main" val="2816684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C50D1-D4D9-5516-31B1-15D33DF634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33614F-4FBD-14C7-1487-8C55F1E81B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71ED12-53E3-67B6-77DA-8A242839CE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29BC3-82D4-01C7-E34D-9FB6F1192E0C}"/>
              </a:ext>
            </a:extLst>
          </p:cNvPr>
          <p:cNvSpPr>
            <a:spLocks noGrp="1"/>
          </p:cNvSpPr>
          <p:nvPr>
            <p:ph type="dt" sz="half" idx="10"/>
          </p:nvPr>
        </p:nvSpPr>
        <p:spPr/>
        <p:txBody>
          <a:bodyPr/>
          <a:lstStyle/>
          <a:p>
            <a:fld id="{B993B9F6-B6FE-D84E-A0DF-D0732288F265}" type="datetimeFigureOut">
              <a:rPr lang="en-US" smtClean="0"/>
              <a:t>11/18/22</a:t>
            </a:fld>
            <a:endParaRPr lang="en-US"/>
          </a:p>
        </p:txBody>
      </p:sp>
      <p:sp>
        <p:nvSpPr>
          <p:cNvPr id="6" name="Footer Placeholder 5">
            <a:extLst>
              <a:ext uri="{FF2B5EF4-FFF2-40B4-BE49-F238E27FC236}">
                <a16:creationId xmlns:a16="http://schemas.microsoft.com/office/drawing/2014/main" id="{AF84A664-40B6-584D-10DB-F64EDC700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B53F60-FE16-AABB-77FB-D7D2B5F2343C}"/>
              </a:ext>
            </a:extLst>
          </p:cNvPr>
          <p:cNvSpPr>
            <a:spLocks noGrp="1"/>
          </p:cNvSpPr>
          <p:nvPr>
            <p:ph type="sldNum" sz="quarter" idx="12"/>
          </p:nvPr>
        </p:nvSpPr>
        <p:spPr/>
        <p:txBody>
          <a:bodyPr/>
          <a:lstStyle/>
          <a:p>
            <a:fld id="{3C602615-39BA-C944-BFD9-A400C867F192}" type="slidenum">
              <a:rPr lang="en-US" smtClean="0"/>
              <a:t>‹#›</a:t>
            </a:fld>
            <a:endParaRPr lang="en-US"/>
          </a:p>
        </p:txBody>
      </p:sp>
    </p:spTree>
    <p:extLst>
      <p:ext uri="{BB962C8B-B14F-4D97-AF65-F5344CB8AC3E}">
        <p14:creationId xmlns:p14="http://schemas.microsoft.com/office/powerpoint/2010/main" val="258707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BBCA8-224E-117B-FE28-8A83A5ACF6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8E1CC1-D5C3-BD0D-B42C-9627B710DD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FE2F09-6418-0AA7-25E9-9F22BD6634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7E8A11-2453-801C-A4AF-F97E37E3EE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12D49B-2142-3A47-23FD-E2D3DC5338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1A178E-3272-DDC9-D93B-1FC61BE92D0A}"/>
              </a:ext>
            </a:extLst>
          </p:cNvPr>
          <p:cNvSpPr>
            <a:spLocks noGrp="1"/>
          </p:cNvSpPr>
          <p:nvPr>
            <p:ph type="dt" sz="half" idx="10"/>
          </p:nvPr>
        </p:nvSpPr>
        <p:spPr/>
        <p:txBody>
          <a:bodyPr/>
          <a:lstStyle/>
          <a:p>
            <a:fld id="{B993B9F6-B6FE-D84E-A0DF-D0732288F265}" type="datetimeFigureOut">
              <a:rPr lang="en-US" smtClean="0"/>
              <a:t>11/18/22</a:t>
            </a:fld>
            <a:endParaRPr lang="en-US"/>
          </a:p>
        </p:txBody>
      </p:sp>
      <p:sp>
        <p:nvSpPr>
          <p:cNvPr id="8" name="Footer Placeholder 7">
            <a:extLst>
              <a:ext uri="{FF2B5EF4-FFF2-40B4-BE49-F238E27FC236}">
                <a16:creationId xmlns:a16="http://schemas.microsoft.com/office/drawing/2014/main" id="{C9BC2EF4-7080-68F7-D16E-BBEDC6D76F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32A239-AE7C-5611-DA8E-39908B82B478}"/>
              </a:ext>
            </a:extLst>
          </p:cNvPr>
          <p:cNvSpPr>
            <a:spLocks noGrp="1"/>
          </p:cNvSpPr>
          <p:nvPr>
            <p:ph type="sldNum" sz="quarter" idx="12"/>
          </p:nvPr>
        </p:nvSpPr>
        <p:spPr/>
        <p:txBody>
          <a:bodyPr/>
          <a:lstStyle/>
          <a:p>
            <a:fld id="{3C602615-39BA-C944-BFD9-A400C867F192}" type="slidenum">
              <a:rPr lang="en-US" smtClean="0"/>
              <a:t>‹#›</a:t>
            </a:fld>
            <a:endParaRPr lang="en-US"/>
          </a:p>
        </p:txBody>
      </p:sp>
    </p:spTree>
    <p:extLst>
      <p:ext uri="{BB962C8B-B14F-4D97-AF65-F5344CB8AC3E}">
        <p14:creationId xmlns:p14="http://schemas.microsoft.com/office/powerpoint/2010/main" val="882420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119F7-1930-D0F6-350B-9735B1D6DD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66D385-8D67-4BD7-CD6A-2FBF93EC2AEB}"/>
              </a:ext>
            </a:extLst>
          </p:cNvPr>
          <p:cNvSpPr>
            <a:spLocks noGrp="1"/>
          </p:cNvSpPr>
          <p:nvPr>
            <p:ph type="dt" sz="half" idx="10"/>
          </p:nvPr>
        </p:nvSpPr>
        <p:spPr/>
        <p:txBody>
          <a:bodyPr/>
          <a:lstStyle/>
          <a:p>
            <a:fld id="{B993B9F6-B6FE-D84E-A0DF-D0732288F265}" type="datetimeFigureOut">
              <a:rPr lang="en-US" smtClean="0"/>
              <a:t>11/18/22</a:t>
            </a:fld>
            <a:endParaRPr lang="en-US"/>
          </a:p>
        </p:txBody>
      </p:sp>
      <p:sp>
        <p:nvSpPr>
          <p:cNvPr id="4" name="Footer Placeholder 3">
            <a:extLst>
              <a:ext uri="{FF2B5EF4-FFF2-40B4-BE49-F238E27FC236}">
                <a16:creationId xmlns:a16="http://schemas.microsoft.com/office/drawing/2014/main" id="{50B05543-86BD-D881-98AA-39759E017B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C4D8DD-B877-8CDC-8CC9-72EB0660A6A3}"/>
              </a:ext>
            </a:extLst>
          </p:cNvPr>
          <p:cNvSpPr>
            <a:spLocks noGrp="1"/>
          </p:cNvSpPr>
          <p:nvPr>
            <p:ph type="sldNum" sz="quarter" idx="12"/>
          </p:nvPr>
        </p:nvSpPr>
        <p:spPr/>
        <p:txBody>
          <a:bodyPr/>
          <a:lstStyle/>
          <a:p>
            <a:fld id="{3C602615-39BA-C944-BFD9-A400C867F192}" type="slidenum">
              <a:rPr lang="en-US" smtClean="0"/>
              <a:t>‹#›</a:t>
            </a:fld>
            <a:endParaRPr lang="en-US"/>
          </a:p>
        </p:txBody>
      </p:sp>
    </p:spTree>
    <p:extLst>
      <p:ext uri="{BB962C8B-B14F-4D97-AF65-F5344CB8AC3E}">
        <p14:creationId xmlns:p14="http://schemas.microsoft.com/office/powerpoint/2010/main" val="614702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28410C-4567-4380-3662-82307C032AE4}"/>
              </a:ext>
            </a:extLst>
          </p:cNvPr>
          <p:cNvSpPr>
            <a:spLocks noGrp="1"/>
          </p:cNvSpPr>
          <p:nvPr>
            <p:ph type="dt" sz="half" idx="10"/>
          </p:nvPr>
        </p:nvSpPr>
        <p:spPr/>
        <p:txBody>
          <a:bodyPr/>
          <a:lstStyle/>
          <a:p>
            <a:fld id="{B993B9F6-B6FE-D84E-A0DF-D0732288F265}" type="datetimeFigureOut">
              <a:rPr lang="en-US" smtClean="0"/>
              <a:t>11/18/22</a:t>
            </a:fld>
            <a:endParaRPr lang="en-US"/>
          </a:p>
        </p:txBody>
      </p:sp>
      <p:sp>
        <p:nvSpPr>
          <p:cNvPr id="3" name="Footer Placeholder 2">
            <a:extLst>
              <a:ext uri="{FF2B5EF4-FFF2-40B4-BE49-F238E27FC236}">
                <a16:creationId xmlns:a16="http://schemas.microsoft.com/office/drawing/2014/main" id="{BFE9F16D-04F4-0C08-AB2A-39ECEDFBB1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5FC02B-9F3B-B52D-0E71-61B96D8DE602}"/>
              </a:ext>
            </a:extLst>
          </p:cNvPr>
          <p:cNvSpPr>
            <a:spLocks noGrp="1"/>
          </p:cNvSpPr>
          <p:nvPr>
            <p:ph type="sldNum" sz="quarter" idx="12"/>
          </p:nvPr>
        </p:nvSpPr>
        <p:spPr/>
        <p:txBody>
          <a:bodyPr/>
          <a:lstStyle/>
          <a:p>
            <a:fld id="{3C602615-39BA-C944-BFD9-A400C867F192}" type="slidenum">
              <a:rPr lang="en-US" smtClean="0"/>
              <a:t>‹#›</a:t>
            </a:fld>
            <a:endParaRPr lang="en-US"/>
          </a:p>
        </p:txBody>
      </p:sp>
    </p:spTree>
    <p:extLst>
      <p:ext uri="{BB962C8B-B14F-4D97-AF65-F5344CB8AC3E}">
        <p14:creationId xmlns:p14="http://schemas.microsoft.com/office/powerpoint/2010/main" val="3105574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435C5-7C01-3AD2-E316-2178577D20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E62D60-D617-AABF-27CB-10F1CB3514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1707A3-E94E-5293-3817-9FFD59CC70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5F6312-69C3-9E19-E2D2-9C6AF80D106B}"/>
              </a:ext>
            </a:extLst>
          </p:cNvPr>
          <p:cNvSpPr>
            <a:spLocks noGrp="1"/>
          </p:cNvSpPr>
          <p:nvPr>
            <p:ph type="dt" sz="half" idx="10"/>
          </p:nvPr>
        </p:nvSpPr>
        <p:spPr/>
        <p:txBody>
          <a:bodyPr/>
          <a:lstStyle/>
          <a:p>
            <a:fld id="{B993B9F6-B6FE-D84E-A0DF-D0732288F265}" type="datetimeFigureOut">
              <a:rPr lang="en-US" smtClean="0"/>
              <a:t>11/18/22</a:t>
            </a:fld>
            <a:endParaRPr lang="en-US"/>
          </a:p>
        </p:txBody>
      </p:sp>
      <p:sp>
        <p:nvSpPr>
          <p:cNvPr id="6" name="Footer Placeholder 5">
            <a:extLst>
              <a:ext uri="{FF2B5EF4-FFF2-40B4-BE49-F238E27FC236}">
                <a16:creationId xmlns:a16="http://schemas.microsoft.com/office/drawing/2014/main" id="{E6681F43-C4E0-6FEC-2778-3A0927441C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BD6207-A41E-A82F-0D29-71A6D5AFF658}"/>
              </a:ext>
            </a:extLst>
          </p:cNvPr>
          <p:cNvSpPr>
            <a:spLocks noGrp="1"/>
          </p:cNvSpPr>
          <p:nvPr>
            <p:ph type="sldNum" sz="quarter" idx="12"/>
          </p:nvPr>
        </p:nvSpPr>
        <p:spPr/>
        <p:txBody>
          <a:bodyPr/>
          <a:lstStyle/>
          <a:p>
            <a:fld id="{3C602615-39BA-C944-BFD9-A400C867F192}" type="slidenum">
              <a:rPr lang="en-US" smtClean="0"/>
              <a:t>‹#›</a:t>
            </a:fld>
            <a:endParaRPr lang="en-US"/>
          </a:p>
        </p:txBody>
      </p:sp>
    </p:spTree>
    <p:extLst>
      <p:ext uri="{BB962C8B-B14F-4D97-AF65-F5344CB8AC3E}">
        <p14:creationId xmlns:p14="http://schemas.microsoft.com/office/powerpoint/2010/main" val="2331963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878A0-891D-D33F-93B0-01FC8AA394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415A57-0F03-CC06-F346-F2497574C8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6F4F32-793D-3910-8C59-6556B05D79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65E19C-89CF-5367-AC90-E556DF3B61C0}"/>
              </a:ext>
            </a:extLst>
          </p:cNvPr>
          <p:cNvSpPr>
            <a:spLocks noGrp="1"/>
          </p:cNvSpPr>
          <p:nvPr>
            <p:ph type="dt" sz="half" idx="10"/>
          </p:nvPr>
        </p:nvSpPr>
        <p:spPr/>
        <p:txBody>
          <a:bodyPr/>
          <a:lstStyle/>
          <a:p>
            <a:fld id="{B993B9F6-B6FE-D84E-A0DF-D0732288F265}" type="datetimeFigureOut">
              <a:rPr lang="en-US" smtClean="0"/>
              <a:t>11/18/22</a:t>
            </a:fld>
            <a:endParaRPr lang="en-US"/>
          </a:p>
        </p:txBody>
      </p:sp>
      <p:sp>
        <p:nvSpPr>
          <p:cNvPr id="6" name="Footer Placeholder 5">
            <a:extLst>
              <a:ext uri="{FF2B5EF4-FFF2-40B4-BE49-F238E27FC236}">
                <a16:creationId xmlns:a16="http://schemas.microsoft.com/office/drawing/2014/main" id="{AE4C4989-BE81-FD32-4E9C-6BF5135125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419DBB-98E4-BD7F-BF41-575ABCBCD39F}"/>
              </a:ext>
            </a:extLst>
          </p:cNvPr>
          <p:cNvSpPr>
            <a:spLocks noGrp="1"/>
          </p:cNvSpPr>
          <p:nvPr>
            <p:ph type="sldNum" sz="quarter" idx="12"/>
          </p:nvPr>
        </p:nvSpPr>
        <p:spPr/>
        <p:txBody>
          <a:bodyPr/>
          <a:lstStyle/>
          <a:p>
            <a:fld id="{3C602615-39BA-C944-BFD9-A400C867F192}" type="slidenum">
              <a:rPr lang="en-US" smtClean="0"/>
              <a:t>‹#›</a:t>
            </a:fld>
            <a:endParaRPr lang="en-US"/>
          </a:p>
        </p:txBody>
      </p:sp>
    </p:spTree>
    <p:extLst>
      <p:ext uri="{BB962C8B-B14F-4D97-AF65-F5344CB8AC3E}">
        <p14:creationId xmlns:p14="http://schemas.microsoft.com/office/powerpoint/2010/main" val="1917098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A278C4-046A-A5F4-8E2D-3FDF28C31B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D90D9F-EB66-14C1-CE21-F9B020B665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EC40D8-0BD1-BAC8-B8D2-B82D5730D7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3B9F6-B6FE-D84E-A0DF-D0732288F265}" type="datetimeFigureOut">
              <a:rPr lang="en-US" smtClean="0"/>
              <a:t>11/18/22</a:t>
            </a:fld>
            <a:endParaRPr lang="en-US"/>
          </a:p>
        </p:txBody>
      </p:sp>
      <p:sp>
        <p:nvSpPr>
          <p:cNvPr id="5" name="Footer Placeholder 4">
            <a:extLst>
              <a:ext uri="{FF2B5EF4-FFF2-40B4-BE49-F238E27FC236}">
                <a16:creationId xmlns:a16="http://schemas.microsoft.com/office/drawing/2014/main" id="{C3D83435-84EE-D20B-B8FC-58BD8C7EDE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F71888-F152-D561-CF4F-8ABA5B3CC7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602615-39BA-C944-BFD9-A400C867F192}" type="slidenum">
              <a:rPr lang="en-US" smtClean="0"/>
              <a:t>‹#›</a:t>
            </a:fld>
            <a:endParaRPr lang="en-US"/>
          </a:p>
        </p:txBody>
      </p:sp>
    </p:spTree>
    <p:extLst>
      <p:ext uri="{BB962C8B-B14F-4D97-AF65-F5344CB8AC3E}">
        <p14:creationId xmlns:p14="http://schemas.microsoft.com/office/powerpoint/2010/main" val="1372700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AF7EEF3-786D-7191-A492-EB9DF7D50560}"/>
              </a:ext>
            </a:extLst>
          </p:cNvPr>
          <p:cNvSpPr/>
          <p:nvPr/>
        </p:nvSpPr>
        <p:spPr>
          <a:xfrm>
            <a:off x="11875" y="23750"/>
            <a:ext cx="12192000" cy="6858000"/>
          </a:xfrm>
          <a:prstGeom prst="rect">
            <a:avLst/>
          </a:prstGeom>
          <a:solidFill>
            <a:srgbClr val="FFE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solidFill>
                  <a:schemeClr val="tx1">
                    <a:lumMod val="95000"/>
                    <a:lumOff val="5000"/>
                  </a:schemeClr>
                </a:solidFill>
              </a:rPr>
              <a:t>Microsoft’s Movie Market Approach</a:t>
            </a:r>
          </a:p>
        </p:txBody>
      </p:sp>
      <p:pic>
        <p:nvPicPr>
          <p:cNvPr id="5" name="Picture 4">
            <a:extLst>
              <a:ext uri="{FF2B5EF4-FFF2-40B4-BE49-F238E27FC236}">
                <a16:creationId xmlns:a16="http://schemas.microsoft.com/office/drawing/2014/main" id="{9A5E0A45-D542-9DAC-2488-21538530880E}"/>
              </a:ext>
            </a:extLst>
          </p:cNvPr>
          <p:cNvPicPr>
            <a:picLocks noChangeAspect="1"/>
          </p:cNvPicPr>
          <p:nvPr/>
        </p:nvPicPr>
        <p:blipFill>
          <a:blip r:embed="rId2"/>
          <a:stretch>
            <a:fillRect/>
          </a:stretch>
        </p:blipFill>
        <p:spPr>
          <a:xfrm>
            <a:off x="4869584" y="6456651"/>
            <a:ext cx="7924800" cy="5943601"/>
          </a:xfrm>
          <a:prstGeom prst="rect">
            <a:avLst/>
          </a:prstGeom>
        </p:spPr>
      </p:pic>
      <p:sp>
        <p:nvSpPr>
          <p:cNvPr id="7" name="TextBox 6">
            <a:extLst>
              <a:ext uri="{FF2B5EF4-FFF2-40B4-BE49-F238E27FC236}">
                <a16:creationId xmlns:a16="http://schemas.microsoft.com/office/drawing/2014/main" id="{86574E5F-050A-1987-F286-92300B536C4D}"/>
              </a:ext>
            </a:extLst>
          </p:cNvPr>
          <p:cNvSpPr txBox="1"/>
          <p:nvPr/>
        </p:nvSpPr>
        <p:spPr>
          <a:xfrm>
            <a:off x="-10980017" y="715722"/>
            <a:ext cx="7924800" cy="1015663"/>
          </a:xfrm>
          <a:prstGeom prst="rect">
            <a:avLst/>
          </a:prstGeom>
          <a:noFill/>
        </p:spPr>
        <p:txBody>
          <a:bodyPr wrap="square" rtlCol="0">
            <a:spAutoFit/>
          </a:bodyPr>
          <a:lstStyle/>
          <a:p>
            <a:r>
              <a:rPr lang="en-US" sz="6000" dirty="0">
                <a:latin typeface="Britannic Bold" panose="020B0903060703020204" pitchFamily="34" charset="77"/>
              </a:rPr>
              <a:t>ADD TEXT HERE 101</a:t>
            </a:r>
          </a:p>
        </p:txBody>
      </p:sp>
      <p:sp>
        <p:nvSpPr>
          <p:cNvPr id="8" name="TextBox 7">
            <a:extLst>
              <a:ext uri="{FF2B5EF4-FFF2-40B4-BE49-F238E27FC236}">
                <a16:creationId xmlns:a16="http://schemas.microsoft.com/office/drawing/2014/main" id="{B9526B92-3014-9284-D847-26ADAE0BFEA0}"/>
              </a:ext>
            </a:extLst>
          </p:cNvPr>
          <p:cNvSpPr txBox="1"/>
          <p:nvPr/>
        </p:nvSpPr>
        <p:spPr>
          <a:xfrm>
            <a:off x="-15600219" y="1731385"/>
            <a:ext cx="4017818" cy="25984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dirty="0">
                <a:latin typeface="Britannic Bold" panose="020B0903060703020204" pitchFamily="34" charset="77"/>
              </a:rPr>
              <a:t>ADD YOUR TEXT HERE</a:t>
            </a:r>
          </a:p>
          <a:p>
            <a:pPr marL="285750" indent="-285750">
              <a:lnSpc>
                <a:spcPct val="150000"/>
              </a:lnSpc>
              <a:buFont typeface="Arial" panose="020B0604020202020204" pitchFamily="34" charset="0"/>
              <a:buChar char="•"/>
            </a:pPr>
            <a:r>
              <a:rPr lang="en-US" sz="2800" dirty="0">
                <a:latin typeface="Britannic Bold" panose="020B0903060703020204" pitchFamily="34" charset="77"/>
              </a:rPr>
              <a:t>DELETE THIS TEXT</a:t>
            </a:r>
          </a:p>
          <a:p>
            <a:pPr marL="285750" indent="-285750">
              <a:lnSpc>
                <a:spcPct val="150000"/>
              </a:lnSpc>
              <a:buFont typeface="Arial" panose="020B0604020202020204" pitchFamily="34" charset="0"/>
              <a:buChar char="•"/>
            </a:pPr>
            <a:r>
              <a:rPr lang="en-US" sz="2800" dirty="0">
                <a:latin typeface="Britannic Bold" panose="020B0903060703020204" pitchFamily="34" charset="77"/>
              </a:rPr>
              <a:t>AND WRITE NEW</a:t>
            </a:r>
          </a:p>
          <a:p>
            <a:pPr marL="285750" indent="-285750">
              <a:lnSpc>
                <a:spcPct val="150000"/>
              </a:lnSpc>
              <a:buFont typeface="Arial" panose="020B0604020202020204" pitchFamily="34" charset="0"/>
              <a:buChar char="•"/>
            </a:pPr>
            <a:r>
              <a:rPr lang="en-US" sz="2800" dirty="0">
                <a:latin typeface="Britannic Bold" panose="020B0903060703020204" pitchFamily="34" charset="77"/>
              </a:rPr>
              <a:t>SENTENCES</a:t>
            </a:r>
          </a:p>
        </p:txBody>
      </p:sp>
      <p:pic>
        <p:nvPicPr>
          <p:cNvPr id="12" name="Graphic 11" descr="Social network with solid fill">
            <a:extLst>
              <a:ext uri="{FF2B5EF4-FFF2-40B4-BE49-F238E27FC236}">
                <a16:creationId xmlns:a16="http://schemas.microsoft.com/office/drawing/2014/main" id="{F8E5E670-FA29-5CF6-1641-85D4FC8040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6198" y="14401508"/>
            <a:ext cx="1092367" cy="1092367"/>
          </a:xfrm>
          <a:prstGeom prst="rect">
            <a:avLst/>
          </a:prstGeom>
        </p:spPr>
      </p:pic>
    </p:spTree>
    <p:extLst>
      <p:ext uri="{BB962C8B-B14F-4D97-AF65-F5344CB8AC3E}">
        <p14:creationId xmlns:p14="http://schemas.microsoft.com/office/powerpoint/2010/main" val="36014557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AF7EEF3-786D-7191-A492-EB9DF7D50560}"/>
              </a:ext>
            </a:extLst>
          </p:cNvPr>
          <p:cNvSpPr/>
          <p:nvPr/>
        </p:nvSpPr>
        <p:spPr>
          <a:xfrm>
            <a:off x="0" y="0"/>
            <a:ext cx="12192000" cy="6858000"/>
          </a:xfrm>
          <a:prstGeom prst="rect">
            <a:avLst/>
          </a:prstGeom>
          <a:solidFill>
            <a:srgbClr val="FFE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A5E0A45-D542-9DAC-2488-21538530880E}"/>
              </a:ext>
            </a:extLst>
          </p:cNvPr>
          <p:cNvPicPr>
            <a:picLocks noChangeAspect="1"/>
          </p:cNvPicPr>
          <p:nvPr/>
        </p:nvPicPr>
        <p:blipFill>
          <a:blip r:embed="rId2"/>
          <a:stretch>
            <a:fillRect/>
          </a:stretch>
        </p:blipFill>
        <p:spPr>
          <a:xfrm>
            <a:off x="4498109" y="1745672"/>
            <a:ext cx="7924800" cy="5943601"/>
          </a:xfrm>
          <a:prstGeom prst="rect">
            <a:avLst/>
          </a:prstGeom>
        </p:spPr>
      </p:pic>
      <p:sp>
        <p:nvSpPr>
          <p:cNvPr id="7" name="TextBox 6">
            <a:extLst>
              <a:ext uri="{FF2B5EF4-FFF2-40B4-BE49-F238E27FC236}">
                <a16:creationId xmlns:a16="http://schemas.microsoft.com/office/drawing/2014/main" id="{86574E5F-050A-1987-F286-92300B536C4D}"/>
              </a:ext>
            </a:extLst>
          </p:cNvPr>
          <p:cNvSpPr txBox="1"/>
          <p:nvPr/>
        </p:nvSpPr>
        <p:spPr>
          <a:xfrm>
            <a:off x="0" y="374438"/>
            <a:ext cx="11711709" cy="1015663"/>
          </a:xfrm>
          <a:prstGeom prst="rect">
            <a:avLst/>
          </a:prstGeom>
          <a:noFill/>
        </p:spPr>
        <p:txBody>
          <a:bodyPr wrap="square" rtlCol="0">
            <a:spAutoFit/>
          </a:bodyPr>
          <a:lstStyle/>
          <a:p>
            <a:r>
              <a:rPr lang="en-US" sz="6000" dirty="0">
                <a:latin typeface="Britannic Bold" panose="020B0903060703020204" pitchFamily="34" charset="77"/>
              </a:rPr>
              <a:t>Drivers for Successful film Studio</a:t>
            </a:r>
          </a:p>
        </p:txBody>
      </p:sp>
      <p:sp>
        <p:nvSpPr>
          <p:cNvPr id="8" name="TextBox 7">
            <a:extLst>
              <a:ext uri="{FF2B5EF4-FFF2-40B4-BE49-F238E27FC236}">
                <a16:creationId xmlns:a16="http://schemas.microsoft.com/office/drawing/2014/main" id="{B9526B92-3014-9284-D847-26ADAE0BFEA0}"/>
              </a:ext>
            </a:extLst>
          </p:cNvPr>
          <p:cNvSpPr txBox="1"/>
          <p:nvPr/>
        </p:nvSpPr>
        <p:spPr>
          <a:xfrm>
            <a:off x="480291" y="1958484"/>
            <a:ext cx="4017818" cy="324479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dirty="0">
                <a:latin typeface="Britannic Bold" panose="020B0903060703020204" pitchFamily="34" charset="77"/>
              </a:rPr>
              <a:t>High profit rates</a:t>
            </a:r>
          </a:p>
          <a:p>
            <a:pPr marL="285750" indent="-285750">
              <a:lnSpc>
                <a:spcPct val="150000"/>
              </a:lnSpc>
              <a:buFont typeface="Arial" panose="020B0604020202020204" pitchFamily="34" charset="0"/>
              <a:buChar char="•"/>
            </a:pPr>
            <a:endParaRPr lang="en-US" sz="2800" dirty="0">
              <a:latin typeface="Britannic Bold" panose="020B0903060703020204" pitchFamily="34" charset="77"/>
            </a:endParaRPr>
          </a:p>
          <a:p>
            <a:pPr marL="285750" indent="-285750">
              <a:lnSpc>
                <a:spcPct val="150000"/>
              </a:lnSpc>
              <a:buFont typeface="Arial" panose="020B0604020202020204" pitchFamily="34" charset="0"/>
              <a:buChar char="•"/>
            </a:pPr>
            <a:r>
              <a:rPr lang="en-US" sz="2800" dirty="0">
                <a:latin typeface="Britannic Bold" panose="020B0903060703020204" pitchFamily="34" charset="77"/>
              </a:rPr>
              <a:t>Popularity</a:t>
            </a:r>
          </a:p>
          <a:p>
            <a:pPr marL="285750" indent="-285750">
              <a:lnSpc>
                <a:spcPct val="150000"/>
              </a:lnSpc>
              <a:buFont typeface="Arial" panose="020B0604020202020204" pitchFamily="34" charset="0"/>
              <a:buChar char="•"/>
            </a:pPr>
            <a:endParaRPr lang="en-US" sz="2800" dirty="0">
              <a:latin typeface="Britannic Bold" panose="020B0903060703020204" pitchFamily="34" charset="77"/>
            </a:endParaRPr>
          </a:p>
          <a:p>
            <a:pPr marL="285750" indent="-285750">
              <a:lnSpc>
                <a:spcPct val="150000"/>
              </a:lnSpc>
              <a:buFont typeface="Arial" panose="020B0604020202020204" pitchFamily="34" charset="0"/>
              <a:buChar char="•"/>
            </a:pPr>
            <a:r>
              <a:rPr lang="en-US" sz="2800" dirty="0">
                <a:latin typeface="Britannic Bold" panose="020B0903060703020204" pitchFamily="34" charset="77"/>
              </a:rPr>
              <a:t>Competitor Awareness</a:t>
            </a:r>
          </a:p>
        </p:txBody>
      </p:sp>
      <p:sp>
        <p:nvSpPr>
          <p:cNvPr id="2" name="Frame 1">
            <a:extLst>
              <a:ext uri="{FF2B5EF4-FFF2-40B4-BE49-F238E27FC236}">
                <a16:creationId xmlns:a16="http://schemas.microsoft.com/office/drawing/2014/main" id="{2AAE760D-5512-F362-27C0-E253F5622CBD}"/>
              </a:ext>
            </a:extLst>
          </p:cNvPr>
          <p:cNvSpPr/>
          <p:nvPr/>
        </p:nvSpPr>
        <p:spPr>
          <a:xfrm>
            <a:off x="480291" y="9700921"/>
            <a:ext cx="5486400" cy="2671762"/>
          </a:xfrm>
          <a:prstGeom prst="frame">
            <a:avLst>
              <a:gd name="adj1" fmla="val 5548"/>
            </a:avLst>
          </a:prstGeom>
          <a:solidFill>
            <a:srgbClr val="D5BDAF"/>
          </a:solidFill>
          <a:ln>
            <a:solidFill>
              <a:srgbClr val="D5B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799EF935-9272-CCEA-EC9B-C51E49C1A3E1}"/>
              </a:ext>
            </a:extLst>
          </p:cNvPr>
          <p:cNvSpPr txBox="1"/>
          <p:nvPr/>
        </p:nvSpPr>
        <p:spPr>
          <a:xfrm>
            <a:off x="923204" y="10129546"/>
            <a:ext cx="4643437" cy="2031325"/>
          </a:xfrm>
          <a:prstGeom prst="rect">
            <a:avLst/>
          </a:prstGeom>
          <a:noFill/>
        </p:spPr>
        <p:txBody>
          <a:bodyPr wrap="square" rtlCol="0">
            <a:spAutoFit/>
          </a:bodyPr>
          <a:lstStyle/>
          <a:p>
            <a:r>
              <a:rPr lang="en-US" dirty="0">
                <a:latin typeface="Britannic Bold" panose="020B0903060703020204" pitchFamily="34" charset="77"/>
              </a:rPr>
              <a:t>ADD YOUR OWN TEXT HERE ADD YOUR OWN TEXT HERE. ADD YOUR OWN TEXT HERE ADD YOUR OWN TEXT HERE.  </a:t>
            </a:r>
          </a:p>
          <a:p>
            <a:r>
              <a:rPr lang="en-US" dirty="0">
                <a:latin typeface="Britannic Bold" panose="020B0903060703020204" pitchFamily="34" charset="77"/>
              </a:rPr>
              <a:t>ADD YOUR OWN TEXT HERE ADD YOUR OWN TEXT HERE.  ADD YOUR OWN TEXT HERE ADD YOUR OWN TEXT HERE.  </a:t>
            </a:r>
          </a:p>
          <a:p>
            <a:r>
              <a:rPr lang="en-US" dirty="0">
                <a:latin typeface="Britannic Bold" panose="020B0903060703020204" pitchFamily="34" charset="77"/>
              </a:rPr>
              <a:t> </a:t>
            </a:r>
          </a:p>
        </p:txBody>
      </p:sp>
      <p:sp>
        <p:nvSpPr>
          <p:cNvPr id="4" name="Frame 3">
            <a:extLst>
              <a:ext uri="{FF2B5EF4-FFF2-40B4-BE49-F238E27FC236}">
                <a16:creationId xmlns:a16="http://schemas.microsoft.com/office/drawing/2014/main" id="{80E75043-87FD-05A3-C0CA-488BC9BD749D}"/>
              </a:ext>
            </a:extLst>
          </p:cNvPr>
          <p:cNvSpPr/>
          <p:nvPr/>
        </p:nvSpPr>
        <p:spPr>
          <a:xfrm>
            <a:off x="15790684" y="1343934"/>
            <a:ext cx="8416661" cy="2177642"/>
          </a:xfrm>
          <a:prstGeom prst="frame">
            <a:avLst>
              <a:gd name="adj1" fmla="val 5283"/>
            </a:avLst>
          </a:prstGeom>
          <a:solidFill>
            <a:srgbClr val="D5BDAF"/>
          </a:solidFill>
          <a:ln>
            <a:solidFill>
              <a:srgbClr val="D5B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399A10C4-5D0F-60B0-D661-98A621AC8DD7}"/>
              </a:ext>
            </a:extLst>
          </p:cNvPr>
          <p:cNvSpPr txBox="1"/>
          <p:nvPr/>
        </p:nvSpPr>
        <p:spPr>
          <a:xfrm>
            <a:off x="16249207" y="1821364"/>
            <a:ext cx="7543800" cy="3693319"/>
          </a:xfrm>
          <a:prstGeom prst="rect">
            <a:avLst/>
          </a:prstGeom>
          <a:noFill/>
        </p:spPr>
        <p:txBody>
          <a:bodyPr wrap="square" rtlCol="0">
            <a:spAutoFit/>
          </a:bodyPr>
          <a:lstStyle/>
          <a:p>
            <a:r>
              <a:rPr lang="en-US" dirty="0">
                <a:latin typeface="Britannic Bold" panose="020B0903060703020204" pitchFamily="34" charset="77"/>
              </a:rPr>
              <a:t>ADD YOUR OWN TEXT HERE ADD YOUR OWN TEXT HERE ADD YOUR OWN TEXT HERE ADD YOUR OWN TEXT HERE ADD YOUR OWN TEXT HERE ADD YOUR OWN TEXT HERE ADD YOUR OWN TEXT HERE ADD YOUR OWN TEXT HERE ADD YOUR OWN TEXT HERE ADD YOUR OWN TEXT HERE</a:t>
            </a:r>
          </a:p>
          <a:p>
            <a:endParaRPr lang="en-US" dirty="0">
              <a:latin typeface="Britannic Bold" panose="020B0903060703020204" pitchFamily="34" charset="77"/>
            </a:endParaRPr>
          </a:p>
          <a:p>
            <a:endParaRPr lang="en-US" dirty="0">
              <a:latin typeface="Britannic Bold" panose="020B0903060703020204" pitchFamily="34" charset="77"/>
            </a:endParaRPr>
          </a:p>
          <a:p>
            <a:endParaRPr lang="en-US" dirty="0">
              <a:latin typeface="Britannic Bold" panose="020B0903060703020204" pitchFamily="34" charset="77"/>
            </a:endParaRPr>
          </a:p>
          <a:p>
            <a:endParaRPr lang="en-US" dirty="0">
              <a:latin typeface="Britannic Bold" panose="020B0903060703020204" pitchFamily="34" charset="77"/>
            </a:endParaRPr>
          </a:p>
          <a:p>
            <a:endParaRPr lang="en-US" dirty="0">
              <a:latin typeface="Britannic Bold" panose="020B0903060703020204" pitchFamily="34" charset="77"/>
            </a:endParaRPr>
          </a:p>
          <a:p>
            <a:endParaRPr lang="en-US" dirty="0">
              <a:latin typeface="Britannic Bold" panose="020B0903060703020204" pitchFamily="34" charset="77"/>
            </a:endParaRPr>
          </a:p>
          <a:p>
            <a:endParaRPr lang="en-US" dirty="0">
              <a:latin typeface="Britannic Bold" panose="020B0903060703020204" pitchFamily="34" charset="77"/>
            </a:endParaRPr>
          </a:p>
          <a:p>
            <a:endParaRPr lang="en-US" dirty="0">
              <a:latin typeface="Britannic Bold" panose="020B0903060703020204" pitchFamily="34" charset="77"/>
            </a:endParaRPr>
          </a:p>
          <a:p>
            <a:endParaRPr lang="en-US" dirty="0">
              <a:latin typeface="Britannic Bold" panose="020B0903060703020204" pitchFamily="34" charset="77"/>
            </a:endParaRPr>
          </a:p>
        </p:txBody>
      </p:sp>
    </p:spTree>
    <p:extLst>
      <p:ext uri="{BB962C8B-B14F-4D97-AF65-F5344CB8AC3E}">
        <p14:creationId xmlns:p14="http://schemas.microsoft.com/office/powerpoint/2010/main" val="1595896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AF7EEF3-786D-7191-A492-EB9DF7D50560}"/>
              </a:ext>
            </a:extLst>
          </p:cNvPr>
          <p:cNvSpPr/>
          <p:nvPr/>
        </p:nvSpPr>
        <p:spPr>
          <a:xfrm>
            <a:off x="5568" y="-89248"/>
            <a:ext cx="12192000" cy="6858000"/>
          </a:xfrm>
          <a:prstGeom prst="rect">
            <a:avLst/>
          </a:prstGeom>
          <a:solidFill>
            <a:srgbClr val="FFE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A5E0A45-D542-9DAC-2488-21538530880E}"/>
              </a:ext>
            </a:extLst>
          </p:cNvPr>
          <p:cNvPicPr>
            <a:picLocks noChangeAspect="1"/>
          </p:cNvPicPr>
          <p:nvPr/>
        </p:nvPicPr>
        <p:blipFill>
          <a:blip r:embed="rId2"/>
          <a:stretch>
            <a:fillRect/>
          </a:stretch>
        </p:blipFill>
        <p:spPr>
          <a:xfrm>
            <a:off x="6229520" y="6900863"/>
            <a:ext cx="5593484" cy="4195114"/>
          </a:xfrm>
          <a:prstGeom prst="rect">
            <a:avLst/>
          </a:prstGeom>
        </p:spPr>
      </p:pic>
      <p:sp>
        <p:nvSpPr>
          <p:cNvPr id="7" name="TextBox 6">
            <a:extLst>
              <a:ext uri="{FF2B5EF4-FFF2-40B4-BE49-F238E27FC236}">
                <a16:creationId xmlns:a16="http://schemas.microsoft.com/office/drawing/2014/main" id="{86574E5F-050A-1987-F286-92300B536C4D}"/>
              </a:ext>
            </a:extLst>
          </p:cNvPr>
          <p:cNvSpPr txBox="1"/>
          <p:nvPr/>
        </p:nvSpPr>
        <p:spPr>
          <a:xfrm>
            <a:off x="1072813" y="153887"/>
            <a:ext cx="7136679" cy="707886"/>
          </a:xfrm>
          <a:prstGeom prst="rect">
            <a:avLst/>
          </a:prstGeom>
          <a:noFill/>
        </p:spPr>
        <p:txBody>
          <a:bodyPr wrap="square" rtlCol="0">
            <a:spAutoFit/>
          </a:bodyPr>
          <a:lstStyle/>
          <a:p>
            <a:r>
              <a:rPr lang="en-US" sz="4000" dirty="0">
                <a:latin typeface="Britannic Bold" panose="020B0903060703020204" pitchFamily="34" charset="77"/>
              </a:rPr>
              <a:t>Distribution of Gross Sales</a:t>
            </a:r>
          </a:p>
        </p:txBody>
      </p:sp>
      <p:sp>
        <p:nvSpPr>
          <p:cNvPr id="4" name="Rounded Rectangle 3">
            <a:extLst>
              <a:ext uri="{FF2B5EF4-FFF2-40B4-BE49-F238E27FC236}">
                <a16:creationId xmlns:a16="http://schemas.microsoft.com/office/drawing/2014/main" id="{DEB5324C-DA73-9590-2019-7E50A6C6C75C}"/>
              </a:ext>
            </a:extLst>
          </p:cNvPr>
          <p:cNvSpPr/>
          <p:nvPr/>
        </p:nvSpPr>
        <p:spPr>
          <a:xfrm rot="1018979">
            <a:off x="7959460" y="-1662846"/>
            <a:ext cx="557212" cy="10947531"/>
          </a:xfrm>
          <a:prstGeom prst="roundRect">
            <a:avLst/>
          </a:prstGeom>
          <a:solidFill>
            <a:srgbClr val="F5EB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EC86F326-74B7-8BE4-0883-0AC7CFB6726C}"/>
              </a:ext>
            </a:extLst>
          </p:cNvPr>
          <p:cNvSpPr/>
          <p:nvPr/>
        </p:nvSpPr>
        <p:spPr>
          <a:xfrm rot="1018979">
            <a:off x="9258256" y="-2445828"/>
            <a:ext cx="557212" cy="10947531"/>
          </a:xfrm>
          <a:prstGeom prst="roundRect">
            <a:avLst/>
          </a:prstGeom>
          <a:solidFill>
            <a:srgbClr val="E3D5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CA3B39E1-5445-530D-F0C9-BA0948F654FE}"/>
              </a:ext>
            </a:extLst>
          </p:cNvPr>
          <p:cNvSpPr/>
          <p:nvPr/>
        </p:nvSpPr>
        <p:spPr>
          <a:xfrm rot="1018979">
            <a:off x="10697520" y="-2992445"/>
            <a:ext cx="557212" cy="10947531"/>
          </a:xfrm>
          <a:prstGeom prst="roundRect">
            <a:avLst/>
          </a:prstGeom>
          <a:solidFill>
            <a:srgbClr val="D5B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B287BB2A-1E93-0EC2-280A-9362A49C2764}"/>
              </a:ext>
            </a:extLst>
          </p:cNvPr>
          <p:cNvSpPr/>
          <p:nvPr/>
        </p:nvSpPr>
        <p:spPr>
          <a:xfrm>
            <a:off x="536406" y="1200113"/>
            <a:ext cx="4643437" cy="4793407"/>
          </a:xfrm>
          <a:prstGeom prst="roundRect">
            <a:avLst/>
          </a:prstGeom>
          <a:solidFill>
            <a:srgbClr val="D5BDAF">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80FB823-3184-DC9C-C7BD-6D31880CA65D}"/>
              </a:ext>
            </a:extLst>
          </p:cNvPr>
          <p:cNvSpPr txBox="1"/>
          <p:nvPr/>
        </p:nvSpPr>
        <p:spPr>
          <a:xfrm>
            <a:off x="842320" y="1212491"/>
            <a:ext cx="4810838" cy="1446550"/>
          </a:xfrm>
          <a:prstGeom prst="rect">
            <a:avLst/>
          </a:prstGeom>
          <a:noFill/>
        </p:spPr>
        <p:txBody>
          <a:bodyPr wrap="square" rtlCol="0">
            <a:spAutoFit/>
          </a:bodyPr>
          <a:lstStyle/>
          <a:p>
            <a:r>
              <a:rPr lang="en-US" sz="4400" dirty="0">
                <a:latin typeface="Britannic Bold" panose="020B0903060703020204" pitchFamily="34" charset="77"/>
              </a:rPr>
              <a:t>Foreign Market Emphasis</a:t>
            </a:r>
          </a:p>
        </p:txBody>
      </p:sp>
      <p:sp>
        <p:nvSpPr>
          <p:cNvPr id="17" name="TextBox 16">
            <a:extLst>
              <a:ext uri="{FF2B5EF4-FFF2-40B4-BE49-F238E27FC236}">
                <a16:creationId xmlns:a16="http://schemas.microsoft.com/office/drawing/2014/main" id="{55908699-BBEE-AF04-5606-FFEA067D4B2F}"/>
              </a:ext>
            </a:extLst>
          </p:cNvPr>
          <p:cNvSpPr txBox="1"/>
          <p:nvPr/>
        </p:nvSpPr>
        <p:spPr>
          <a:xfrm>
            <a:off x="839376" y="2564986"/>
            <a:ext cx="3843338" cy="56323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Britannic Bold" panose="020B0903060703020204" pitchFamily="34" charset="77"/>
              </a:rPr>
              <a:t>More than half all global film sales are from foreign film markets</a:t>
            </a:r>
          </a:p>
          <a:p>
            <a:pPr marL="285750" indent="-285750">
              <a:lnSpc>
                <a:spcPct val="150000"/>
              </a:lnSpc>
              <a:buFont typeface="Arial" panose="020B0604020202020204" pitchFamily="34" charset="0"/>
              <a:buChar char="•"/>
            </a:pPr>
            <a:r>
              <a:rPr lang="en-US" sz="2000" dirty="0">
                <a:latin typeface="Britannic Bold" panose="020B0903060703020204" pitchFamily="34" charset="77"/>
              </a:rPr>
              <a:t>Oversaturation of films in US </a:t>
            </a:r>
          </a:p>
          <a:p>
            <a:pPr marL="285750" indent="-285750">
              <a:lnSpc>
                <a:spcPct val="150000"/>
              </a:lnSpc>
              <a:buFont typeface="Arial" panose="020B0604020202020204" pitchFamily="34" charset="0"/>
              <a:buChar char="•"/>
            </a:pPr>
            <a:r>
              <a:rPr lang="en-US" sz="2000" dirty="0">
                <a:latin typeface="Britannic Bold" panose="020B0903060703020204" pitchFamily="34" charset="77"/>
              </a:rPr>
              <a:t>US theatrics has well developed market</a:t>
            </a:r>
          </a:p>
          <a:p>
            <a:endParaRPr lang="en-US" dirty="0">
              <a:latin typeface="Britannic Bold" panose="020B0903060703020204" pitchFamily="34" charset="77"/>
            </a:endParaRPr>
          </a:p>
          <a:p>
            <a:endParaRPr lang="en-US" dirty="0">
              <a:latin typeface="Britannic Bold" panose="020B0903060703020204" pitchFamily="34" charset="77"/>
            </a:endParaRPr>
          </a:p>
          <a:p>
            <a:endParaRPr lang="en-US" dirty="0">
              <a:latin typeface="Britannic Bold" panose="020B0903060703020204" pitchFamily="34" charset="77"/>
            </a:endParaRPr>
          </a:p>
          <a:p>
            <a:endParaRPr lang="en-US" dirty="0">
              <a:latin typeface="Britannic Bold" panose="020B0903060703020204" pitchFamily="34" charset="77"/>
            </a:endParaRPr>
          </a:p>
          <a:p>
            <a:endParaRPr lang="en-US" dirty="0">
              <a:latin typeface="Britannic Bold" panose="020B0903060703020204" pitchFamily="34" charset="77"/>
            </a:endParaRPr>
          </a:p>
          <a:p>
            <a:endParaRPr lang="en-US" dirty="0">
              <a:latin typeface="Britannic Bold" panose="020B0903060703020204" pitchFamily="34" charset="77"/>
            </a:endParaRPr>
          </a:p>
          <a:p>
            <a:endParaRPr lang="en-US" dirty="0">
              <a:latin typeface="Britannic Bold" panose="020B0903060703020204" pitchFamily="34" charset="77"/>
            </a:endParaRPr>
          </a:p>
          <a:p>
            <a:endParaRPr lang="en-US" dirty="0">
              <a:latin typeface="Britannic Bold" panose="020B0903060703020204" pitchFamily="34" charset="77"/>
            </a:endParaRPr>
          </a:p>
          <a:p>
            <a:endParaRPr lang="en-US" dirty="0">
              <a:latin typeface="Britannic Bold" panose="020B0903060703020204" pitchFamily="34" charset="77"/>
            </a:endParaRPr>
          </a:p>
          <a:p>
            <a:endParaRPr lang="en-US" dirty="0">
              <a:latin typeface="Britannic Bold" panose="020B0903060703020204" pitchFamily="34" charset="77"/>
            </a:endParaRPr>
          </a:p>
        </p:txBody>
      </p:sp>
      <p:sp>
        <p:nvSpPr>
          <p:cNvPr id="9" name="Frame 8">
            <a:extLst>
              <a:ext uri="{FF2B5EF4-FFF2-40B4-BE49-F238E27FC236}">
                <a16:creationId xmlns:a16="http://schemas.microsoft.com/office/drawing/2014/main" id="{2F4B7BA5-1BBD-88B0-B182-B5B238294756}"/>
              </a:ext>
            </a:extLst>
          </p:cNvPr>
          <p:cNvSpPr/>
          <p:nvPr/>
        </p:nvSpPr>
        <p:spPr>
          <a:xfrm>
            <a:off x="12900289" y="1015663"/>
            <a:ext cx="8416661" cy="2177642"/>
          </a:xfrm>
          <a:prstGeom prst="frame">
            <a:avLst>
              <a:gd name="adj1" fmla="val 5283"/>
            </a:avLst>
          </a:prstGeom>
          <a:solidFill>
            <a:srgbClr val="D5BDAF"/>
          </a:solidFill>
          <a:ln>
            <a:solidFill>
              <a:srgbClr val="D5B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347F2C2B-1277-B916-AB90-041A7E0CB230}"/>
              </a:ext>
            </a:extLst>
          </p:cNvPr>
          <p:cNvSpPr/>
          <p:nvPr/>
        </p:nvSpPr>
        <p:spPr>
          <a:xfrm>
            <a:off x="-7615238" y="4028063"/>
            <a:ext cx="5486400" cy="2671762"/>
          </a:xfrm>
          <a:prstGeom prst="frame">
            <a:avLst>
              <a:gd name="adj1" fmla="val 5548"/>
            </a:avLst>
          </a:prstGeom>
          <a:solidFill>
            <a:srgbClr val="D5BDAF"/>
          </a:solidFill>
          <a:ln>
            <a:solidFill>
              <a:srgbClr val="D5BD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C3F42C0D-7185-5170-C426-D6FFCF35670D}"/>
              </a:ext>
            </a:extLst>
          </p:cNvPr>
          <p:cNvSpPr txBox="1"/>
          <p:nvPr/>
        </p:nvSpPr>
        <p:spPr>
          <a:xfrm>
            <a:off x="13358812" y="1493093"/>
            <a:ext cx="7543800" cy="3693319"/>
          </a:xfrm>
          <a:prstGeom prst="rect">
            <a:avLst/>
          </a:prstGeom>
          <a:noFill/>
        </p:spPr>
        <p:txBody>
          <a:bodyPr wrap="square" rtlCol="0">
            <a:spAutoFit/>
          </a:bodyPr>
          <a:lstStyle/>
          <a:p>
            <a:r>
              <a:rPr lang="en-US" dirty="0">
                <a:latin typeface="Britannic Bold" panose="020B0903060703020204" pitchFamily="34" charset="77"/>
              </a:rPr>
              <a:t>ADD YOUR OWN TEXT HERE ADD YOUR OWN TEXT HERE ADD YOUR OWN TEXT HERE ADD YOUR OWN TEXT HERE ADD YOUR OWN TEXT HERE ADD YOUR OWN TEXT HERE ADD YOUR OWN TEXT HERE ADD YOUR OWN TEXT HERE ADD YOUR OWN TEXT HERE ADD YOUR OWN TEXT HERE</a:t>
            </a:r>
          </a:p>
          <a:p>
            <a:endParaRPr lang="en-US" dirty="0">
              <a:latin typeface="Britannic Bold" panose="020B0903060703020204" pitchFamily="34" charset="77"/>
            </a:endParaRPr>
          </a:p>
          <a:p>
            <a:endParaRPr lang="en-US" dirty="0">
              <a:latin typeface="Britannic Bold" panose="020B0903060703020204" pitchFamily="34" charset="77"/>
            </a:endParaRPr>
          </a:p>
          <a:p>
            <a:endParaRPr lang="en-US" dirty="0">
              <a:latin typeface="Britannic Bold" panose="020B0903060703020204" pitchFamily="34" charset="77"/>
            </a:endParaRPr>
          </a:p>
          <a:p>
            <a:endParaRPr lang="en-US" dirty="0">
              <a:latin typeface="Britannic Bold" panose="020B0903060703020204" pitchFamily="34" charset="77"/>
            </a:endParaRPr>
          </a:p>
          <a:p>
            <a:endParaRPr lang="en-US" dirty="0">
              <a:latin typeface="Britannic Bold" panose="020B0903060703020204" pitchFamily="34" charset="77"/>
            </a:endParaRPr>
          </a:p>
          <a:p>
            <a:endParaRPr lang="en-US" dirty="0">
              <a:latin typeface="Britannic Bold" panose="020B0903060703020204" pitchFamily="34" charset="77"/>
            </a:endParaRPr>
          </a:p>
          <a:p>
            <a:endParaRPr lang="en-US" dirty="0">
              <a:latin typeface="Britannic Bold" panose="020B0903060703020204" pitchFamily="34" charset="77"/>
            </a:endParaRPr>
          </a:p>
          <a:p>
            <a:endParaRPr lang="en-US" dirty="0">
              <a:latin typeface="Britannic Bold" panose="020B0903060703020204" pitchFamily="34" charset="77"/>
            </a:endParaRPr>
          </a:p>
          <a:p>
            <a:endParaRPr lang="en-US" dirty="0">
              <a:latin typeface="Britannic Bold" panose="020B0903060703020204" pitchFamily="34" charset="77"/>
            </a:endParaRPr>
          </a:p>
        </p:txBody>
      </p:sp>
      <p:sp>
        <p:nvSpPr>
          <p:cNvPr id="13" name="TextBox 12">
            <a:extLst>
              <a:ext uri="{FF2B5EF4-FFF2-40B4-BE49-F238E27FC236}">
                <a16:creationId xmlns:a16="http://schemas.microsoft.com/office/drawing/2014/main" id="{E564427A-C82F-ED5C-6E3D-3B1DF14F5ABD}"/>
              </a:ext>
            </a:extLst>
          </p:cNvPr>
          <p:cNvSpPr txBox="1"/>
          <p:nvPr/>
        </p:nvSpPr>
        <p:spPr>
          <a:xfrm>
            <a:off x="-7172325" y="4456688"/>
            <a:ext cx="4643437" cy="2031325"/>
          </a:xfrm>
          <a:prstGeom prst="rect">
            <a:avLst/>
          </a:prstGeom>
          <a:noFill/>
        </p:spPr>
        <p:txBody>
          <a:bodyPr wrap="square" rtlCol="0">
            <a:spAutoFit/>
          </a:bodyPr>
          <a:lstStyle/>
          <a:p>
            <a:r>
              <a:rPr lang="en-US" dirty="0">
                <a:latin typeface="Britannic Bold" panose="020B0903060703020204" pitchFamily="34" charset="77"/>
              </a:rPr>
              <a:t>ADD YOUR OWN TEXT HERE ADD YOUR OWN TEXT HERE. ADD YOUR OWN TEXT HERE ADD YOUR OWN TEXT HERE.  </a:t>
            </a:r>
          </a:p>
          <a:p>
            <a:r>
              <a:rPr lang="en-US" dirty="0">
                <a:latin typeface="Britannic Bold" panose="020B0903060703020204" pitchFamily="34" charset="77"/>
              </a:rPr>
              <a:t>ADD YOUR OWN TEXT HERE ADD YOUR OWN TEXT HERE.  ADD YOUR OWN TEXT HERE ADD YOUR OWN TEXT HERE.  </a:t>
            </a:r>
          </a:p>
          <a:p>
            <a:r>
              <a:rPr lang="en-US" dirty="0">
                <a:latin typeface="Britannic Bold" panose="020B0903060703020204" pitchFamily="34" charset="77"/>
              </a:rPr>
              <a:t> </a:t>
            </a:r>
          </a:p>
        </p:txBody>
      </p:sp>
      <p:sp>
        <p:nvSpPr>
          <p:cNvPr id="20" name="Rounded Rectangle 19">
            <a:extLst>
              <a:ext uri="{FF2B5EF4-FFF2-40B4-BE49-F238E27FC236}">
                <a16:creationId xmlns:a16="http://schemas.microsoft.com/office/drawing/2014/main" id="{E998C9AB-7DA4-B353-9DDD-3E23528A70AB}"/>
              </a:ext>
            </a:extLst>
          </p:cNvPr>
          <p:cNvSpPr/>
          <p:nvPr/>
        </p:nvSpPr>
        <p:spPr>
          <a:xfrm>
            <a:off x="15860730" y="1040465"/>
            <a:ext cx="5423302" cy="854226"/>
          </a:xfrm>
          <a:prstGeom prst="roundRect">
            <a:avLst/>
          </a:prstGeom>
          <a:solidFill>
            <a:srgbClr val="D5BD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B27C21C4-AE60-3725-E96A-60F3156956B9}"/>
              </a:ext>
            </a:extLst>
          </p:cNvPr>
          <p:cNvSpPr/>
          <p:nvPr/>
        </p:nvSpPr>
        <p:spPr>
          <a:xfrm>
            <a:off x="15860730" y="2320068"/>
            <a:ext cx="5423302" cy="854226"/>
          </a:xfrm>
          <a:prstGeom prst="roundRect">
            <a:avLst/>
          </a:prstGeom>
          <a:solidFill>
            <a:srgbClr val="D5BD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F68535A9-0BD1-4C34-4948-1F67B3BBA864}"/>
              </a:ext>
            </a:extLst>
          </p:cNvPr>
          <p:cNvSpPr/>
          <p:nvPr/>
        </p:nvSpPr>
        <p:spPr>
          <a:xfrm>
            <a:off x="15860730" y="3661656"/>
            <a:ext cx="5423302" cy="854226"/>
          </a:xfrm>
          <a:prstGeom prst="roundRect">
            <a:avLst/>
          </a:prstGeom>
          <a:solidFill>
            <a:srgbClr val="D5BD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BF760319-0217-C818-7496-8395E72A82DB}"/>
              </a:ext>
            </a:extLst>
          </p:cNvPr>
          <p:cNvSpPr/>
          <p:nvPr/>
        </p:nvSpPr>
        <p:spPr>
          <a:xfrm>
            <a:off x="15860730" y="5003244"/>
            <a:ext cx="5423302" cy="854226"/>
          </a:xfrm>
          <a:prstGeom prst="roundRect">
            <a:avLst/>
          </a:prstGeom>
          <a:solidFill>
            <a:srgbClr val="D5BD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75E69C3-89A7-1D08-089F-BA78766BB818}"/>
              </a:ext>
            </a:extLst>
          </p:cNvPr>
          <p:cNvSpPr txBox="1"/>
          <p:nvPr/>
        </p:nvSpPr>
        <p:spPr>
          <a:xfrm>
            <a:off x="16184128" y="1162331"/>
            <a:ext cx="5014534" cy="584775"/>
          </a:xfrm>
          <a:prstGeom prst="rect">
            <a:avLst/>
          </a:prstGeom>
          <a:noFill/>
        </p:spPr>
        <p:txBody>
          <a:bodyPr wrap="square" rtlCol="0">
            <a:spAutoFit/>
          </a:bodyPr>
          <a:lstStyle/>
          <a:p>
            <a:r>
              <a:rPr lang="en-US" sz="3200" dirty="0">
                <a:latin typeface="Britannic Bold" panose="020B0903060703020204" pitchFamily="34" charset="77"/>
              </a:rPr>
              <a:t>ADD YOUR TEXT HERE 1</a:t>
            </a:r>
          </a:p>
        </p:txBody>
      </p:sp>
      <p:sp>
        <p:nvSpPr>
          <p:cNvPr id="25" name="TextBox 24">
            <a:extLst>
              <a:ext uri="{FF2B5EF4-FFF2-40B4-BE49-F238E27FC236}">
                <a16:creationId xmlns:a16="http://schemas.microsoft.com/office/drawing/2014/main" id="{F49FDD11-E22F-7859-E027-E90E95BF35E5}"/>
              </a:ext>
            </a:extLst>
          </p:cNvPr>
          <p:cNvSpPr txBox="1"/>
          <p:nvPr/>
        </p:nvSpPr>
        <p:spPr>
          <a:xfrm>
            <a:off x="16184128" y="2457160"/>
            <a:ext cx="5014534" cy="584775"/>
          </a:xfrm>
          <a:prstGeom prst="rect">
            <a:avLst/>
          </a:prstGeom>
          <a:noFill/>
        </p:spPr>
        <p:txBody>
          <a:bodyPr wrap="square" rtlCol="0">
            <a:spAutoFit/>
          </a:bodyPr>
          <a:lstStyle/>
          <a:p>
            <a:r>
              <a:rPr lang="en-US" sz="3200" dirty="0">
                <a:latin typeface="Britannic Bold" panose="020B0903060703020204" pitchFamily="34" charset="77"/>
              </a:rPr>
              <a:t>ADD YOUR TEXT HERE 2</a:t>
            </a:r>
          </a:p>
        </p:txBody>
      </p:sp>
      <p:sp>
        <p:nvSpPr>
          <p:cNvPr id="26" name="TextBox 25">
            <a:extLst>
              <a:ext uri="{FF2B5EF4-FFF2-40B4-BE49-F238E27FC236}">
                <a16:creationId xmlns:a16="http://schemas.microsoft.com/office/drawing/2014/main" id="{3A8C4FE8-5DED-1876-CD02-BE65386D8687}"/>
              </a:ext>
            </a:extLst>
          </p:cNvPr>
          <p:cNvSpPr txBox="1"/>
          <p:nvPr/>
        </p:nvSpPr>
        <p:spPr>
          <a:xfrm>
            <a:off x="16184128" y="3796381"/>
            <a:ext cx="5014534" cy="584775"/>
          </a:xfrm>
          <a:prstGeom prst="rect">
            <a:avLst/>
          </a:prstGeom>
          <a:noFill/>
        </p:spPr>
        <p:txBody>
          <a:bodyPr wrap="square" rtlCol="0">
            <a:spAutoFit/>
          </a:bodyPr>
          <a:lstStyle/>
          <a:p>
            <a:r>
              <a:rPr lang="en-US" sz="3200" dirty="0">
                <a:latin typeface="Britannic Bold" panose="020B0903060703020204" pitchFamily="34" charset="77"/>
              </a:rPr>
              <a:t>ADD YOUR TEXT HERE 3</a:t>
            </a:r>
          </a:p>
        </p:txBody>
      </p:sp>
      <p:sp>
        <p:nvSpPr>
          <p:cNvPr id="27" name="TextBox 26">
            <a:extLst>
              <a:ext uri="{FF2B5EF4-FFF2-40B4-BE49-F238E27FC236}">
                <a16:creationId xmlns:a16="http://schemas.microsoft.com/office/drawing/2014/main" id="{92EF3191-58E1-F327-4299-9C137ADB9F97}"/>
              </a:ext>
            </a:extLst>
          </p:cNvPr>
          <p:cNvSpPr txBox="1"/>
          <p:nvPr/>
        </p:nvSpPr>
        <p:spPr>
          <a:xfrm>
            <a:off x="16184128" y="5146127"/>
            <a:ext cx="5014534" cy="584775"/>
          </a:xfrm>
          <a:prstGeom prst="rect">
            <a:avLst/>
          </a:prstGeom>
          <a:noFill/>
        </p:spPr>
        <p:txBody>
          <a:bodyPr wrap="square" rtlCol="0">
            <a:spAutoFit/>
          </a:bodyPr>
          <a:lstStyle/>
          <a:p>
            <a:r>
              <a:rPr lang="en-US" sz="3200" dirty="0">
                <a:latin typeface="Britannic Bold" panose="020B0903060703020204" pitchFamily="34" charset="77"/>
              </a:rPr>
              <a:t>ADD YOUR TEXT HERE 4</a:t>
            </a:r>
          </a:p>
        </p:txBody>
      </p:sp>
      <p:pic>
        <p:nvPicPr>
          <p:cNvPr id="3" name="Picture 2">
            <a:extLst>
              <a:ext uri="{FF2B5EF4-FFF2-40B4-BE49-F238E27FC236}">
                <a16:creationId xmlns:a16="http://schemas.microsoft.com/office/drawing/2014/main" id="{6B5D5436-7E01-B1E1-5FB0-D2914F9B7800}"/>
              </a:ext>
            </a:extLst>
          </p:cNvPr>
          <p:cNvPicPr>
            <a:picLocks noChangeAspect="1"/>
          </p:cNvPicPr>
          <p:nvPr/>
        </p:nvPicPr>
        <p:blipFill>
          <a:blip r:embed="rId3"/>
          <a:stretch>
            <a:fillRect/>
          </a:stretch>
        </p:blipFill>
        <p:spPr>
          <a:xfrm>
            <a:off x="5366330" y="1161299"/>
            <a:ext cx="6456674" cy="4869129"/>
          </a:xfrm>
          <a:prstGeom prst="rect">
            <a:avLst/>
          </a:prstGeom>
        </p:spPr>
      </p:pic>
    </p:spTree>
    <p:extLst>
      <p:ext uri="{BB962C8B-B14F-4D97-AF65-F5344CB8AC3E}">
        <p14:creationId xmlns:p14="http://schemas.microsoft.com/office/powerpoint/2010/main" val="3017537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AF7EEF3-786D-7191-A492-EB9DF7D50560}"/>
              </a:ext>
            </a:extLst>
          </p:cNvPr>
          <p:cNvSpPr/>
          <p:nvPr/>
        </p:nvSpPr>
        <p:spPr>
          <a:xfrm>
            <a:off x="0" y="320634"/>
            <a:ext cx="12192000" cy="6858000"/>
          </a:xfrm>
          <a:prstGeom prst="rect">
            <a:avLst/>
          </a:prstGeom>
          <a:solidFill>
            <a:srgbClr val="FFE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dirty="0"/>
            </a:br>
            <a:endParaRPr lang="en-US" dirty="0"/>
          </a:p>
        </p:txBody>
      </p:sp>
      <p:sp>
        <p:nvSpPr>
          <p:cNvPr id="7" name="TextBox 6">
            <a:extLst>
              <a:ext uri="{FF2B5EF4-FFF2-40B4-BE49-F238E27FC236}">
                <a16:creationId xmlns:a16="http://schemas.microsoft.com/office/drawing/2014/main" id="{86574E5F-050A-1987-F286-92300B536C4D}"/>
              </a:ext>
            </a:extLst>
          </p:cNvPr>
          <p:cNvSpPr txBox="1"/>
          <p:nvPr/>
        </p:nvSpPr>
        <p:spPr>
          <a:xfrm>
            <a:off x="1323564" y="250888"/>
            <a:ext cx="8264280" cy="707886"/>
          </a:xfrm>
          <a:prstGeom prst="rect">
            <a:avLst/>
          </a:prstGeom>
          <a:noFill/>
        </p:spPr>
        <p:txBody>
          <a:bodyPr wrap="square" rtlCol="0">
            <a:spAutoFit/>
          </a:bodyPr>
          <a:lstStyle/>
          <a:p>
            <a:r>
              <a:rPr lang="en-US" sz="4000" dirty="0">
                <a:latin typeface="Britannic Bold" panose="020B0903060703020204" pitchFamily="34" charset="77"/>
              </a:rPr>
              <a:t>Foreign vs. Domestic Distribution</a:t>
            </a:r>
          </a:p>
        </p:txBody>
      </p:sp>
      <p:sp>
        <p:nvSpPr>
          <p:cNvPr id="4" name="Rounded Rectangle 3">
            <a:extLst>
              <a:ext uri="{FF2B5EF4-FFF2-40B4-BE49-F238E27FC236}">
                <a16:creationId xmlns:a16="http://schemas.microsoft.com/office/drawing/2014/main" id="{DEB5324C-DA73-9590-2019-7E50A6C6C75C}"/>
              </a:ext>
            </a:extLst>
          </p:cNvPr>
          <p:cNvSpPr/>
          <p:nvPr/>
        </p:nvSpPr>
        <p:spPr>
          <a:xfrm rot="1018979">
            <a:off x="3523882" y="11440616"/>
            <a:ext cx="557212" cy="10947531"/>
          </a:xfrm>
          <a:prstGeom prst="roundRect">
            <a:avLst/>
          </a:prstGeom>
          <a:solidFill>
            <a:srgbClr val="F5EB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EC86F326-74B7-8BE4-0883-0AC7CFB6726C}"/>
              </a:ext>
            </a:extLst>
          </p:cNvPr>
          <p:cNvSpPr/>
          <p:nvPr/>
        </p:nvSpPr>
        <p:spPr>
          <a:xfrm rot="1018979">
            <a:off x="4771314" y="10504626"/>
            <a:ext cx="557212" cy="10947531"/>
          </a:xfrm>
          <a:prstGeom prst="roundRect">
            <a:avLst/>
          </a:prstGeom>
          <a:solidFill>
            <a:srgbClr val="E3D5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CA3B39E1-5445-530D-F0C9-BA0948F654FE}"/>
              </a:ext>
            </a:extLst>
          </p:cNvPr>
          <p:cNvSpPr/>
          <p:nvPr/>
        </p:nvSpPr>
        <p:spPr>
          <a:xfrm rot="1018979">
            <a:off x="6227822" y="9383851"/>
            <a:ext cx="557212" cy="10947531"/>
          </a:xfrm>
          <a:prstGeom prst="roundRect">
            <a:avLst/>
          </a:prstGeom>
          <a:solidFill>
            <a:srgbClr val="D5B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B287BB2A-1E93-0EC2-280A-9362A49C2764}"/>
              </a:ext>
            </a:extLst>
          </p:cNvPr>
          <p:cNvSpPr/>
          <p:nvPr/>
        </p:nvSpPr>
        <p:spPr>
          <a:xfrm>
            <a:off x="-8863265" y="1454078"/>
            <a:ext cx="4643437" cy="4793407"/>
          </a:xfrm>
          <a:prstGeom prst="roundRect">
            <a:avLst/>
          </a:prstGeom>
          <a:solidFill>
            <a:srgbClr val="D5BDAF">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80FB823-3184-DC9C-C7BD-6D31880CA65D}"/>
              </a:ext>
            </a:extLst>
          </p:cNvPr>
          <p:cNvSpPr txBox="1"/>
          <p:nvPr/>
        </p:nvSpPr>
        <p:spPr>
          <a:xfrm>
            <a:off x="-8510968" y="1745413"/>
            <a:ext cx="4810838" cy="769441"/>
          </a:xfrm>
          <a:prstGeom prst="rect">
            <a:avLst/>
          </a:prstGeom>
          <a:noFill/>
        </p:spPr>
        <p:txBody>
          <a:bodyPr wrap="square" rtlCol="0">
            <a:spAutoFit/>
          </a:bodyPr>
          <a:lstStyle/>
          <a:p>
            <a:r>
              <a:rPr lang="en-US" sz="4400" dirty="0">
                <a:latin typeface="Britannic Bold" panose="020B0903060703020204" pitchFamily="34" charset="77"/>
              </a:rPr>
              <a:t>YOUR HEADLINE </a:t>
            </a:r>
          </a:p>
        </p:txBody>
      </p:sp>
      <p:sp>
        <p:nvSpPr>
          <p:cNvPr id="17" name="TextBox 16">
            <a:extLst>
              <a:ext uri="{FF2B5EF4-FFF2-40B4-BE49-F238E27FC236}">
                <a16:creationId xmlns:a16="http://schemas.microsoft.com/office/drawing/2014/main" id="{55908699-BBEE-AF04-5606-FFEA067D4B2F}"/>
              </a:ext>
            </a:extLst>
          </p:cNvPr>
          <p:cNvSpPr txBox="1"/>
          <p:nvPr/>
        </p:nvSpPr>
        <p:spPr>
          <a:xfrm>
            <a:off x="-8226923" y="2806189"/>
            <a:ext cx="3843338" cy="5909310"/>
          </a:xfrm>
          <a:prstGeom prst="rect">
            <a:avLst/>
          </a:prstGeom>
          <a:noFill/>
        </p:spPr>
        <p:txBody>
          <a:bodyPr wrap="square" rtlCol="0">
            <a:spAutoFit/>
          </a:bodyPr>
          <a:lstStyle/>
          <a:p>
            <a:r>
              <a:rPr lang="en-US" dirty="0">
                <a:latin typeface="Britannic Bold" panose="020B0903060703020204" pitchFamily="34" charset="77"/>
              </a:rPr>
              <a:t>ADD YOUR OWN TEXT HERE ADD YOUR OWN TEXT HERE ADD YOUR OWN TEXT HERE ADD YOUR OWN TEXT HERXE ADD YOUR OWN TEXT HERE ADD YOUR OWN TEXT HERE ADD YOUR OWN TEXT HERE ADD YOUR OWN TEXT HERE ADD YOUR OWN TEXT HERE ADD YOUR OWN TEXT HERE ADD YOUR OWN TEXT HERE ADD YOUR OWN TEXT HERE </a:t>
            </a:r>
          </a:p>
          <a:p>
            <a:endParaRPr lang="en-US" dirty="0">
              <a:latin typeface="Britannic Bold" panose="020B0903060703020204" pitchFamily="34" charset="77"/>
            </a:endParaRPr>
          </a:p>
          <a:p>
            <a:endParaRPr lang="en-US" dirty="0">
              <a:latin typeface="Britannic Bold" panose="020B0903060703020204" pitchFamily="34" charset="77"/>
            </a:endParaRPr>
          </a:p>
          <a:p>
            <a:endParaRPr lang="en-US" dirty="0">
              <a:latin typeface="Britannic Bold" panose="020B0903060703020204" pitchFamily="34" charset="77"/>
            </a:endParaRPr>
          </a:p>
          <a:p>
            <a:endParaRPr lang="en-US" dirty="0">
              <a:latin typeface="Britannic Bold" panose="020B0903060703020204" pitchFamily="34" charset="77"/>
            </a:endParaRPr>
          </a:p>
          <a:p>
            <a:endParaRPr lang="en-US" dirty="0">
              <a:latin typeface="Britannic Bold" panose="020B0903060703020204" pitchFamily="34" charset="77"/>
            </a:endParaRPr>
          </a:p>
          <a:p>
            <a:endParaRPr lang="en-US" dirty="0">
              <a:latin typeface="Britannic Bold" panose="020B0903060703020204" pitchFamily="34" charset="77"/>
            </a:endParaRPr>
          </a:p>
          <a:p>
            <a:endParaRPr lang="en-US" dirty="0">
              <a:latin typeface="Britannic Bold" panose="020B0903060703020204" pitchFamily="34" charset="77"/>
            </a:endParaRPr>
          </a:p>
          <a:p>
            <a:endParaRPr lang="en-US" dirty="0">
              <a:latin typeface="Britannic Bold" panose="020B0903060703020204" pitchFamily="34" charset="77"/>
            </a:endParaRPr>
          </a:p>
          <a:p>
            <a:endParaRPr lang="en-US" dirty="0">
              <a:latin typeface="Britannic Bold" panose="020B0903060703020204" pitchFamily="34" charset="77"/>
            </a:endParaRPr>
          </a:p>
          <a:p>
            <a:endParaRPr lang="en-US" dirty="0">
              <a:latin typeface="Britannic Bold" panose="020B0903060703020204" pitchFamily="34" charset="77"/>
            </a:endParaRPr>
          </a:p>
          <a:p>
            <a:endParaRPr lang="en-US" dirty="0">
              <a:latin typeface="Britannic Bold" panose="020B0903060703020204" pitchFamily="34" charset="77"/>
            </a:endParaRPr>
          </a:p>
        </p:txBody>
      </p:sp>
      <p:sp>
        <p:nvSpPr>
          <p:cNvPr id="21" name="Rounded Rectangle 20">
            <a:extLst>
              <a:ext uri="{FF2B5EF4-FFF2-40B4-BE49-F238E27FC236}">
                <a16:creationId xmlns:a16="http://schemas.microsoft.com/office/drawing/2014/main" id="{02975595-5B54-B1C8-EA8F-C111FA8189CA}"/>
              </a:ext>
            </a:extLst>
          </p:cNvPr>
          <p:cNvSpPr/>
          <p:nvPr/>
        </p:nvSpPr>
        <p:spPr>
          <a:xfrm>
            <a:off x="6506428" y="1868490"/>
            <a:ext cx="5423302" cy="854226"/>
          </a:xfrm>
          <a:prstGeom prst="roundRect">
            <a:avLst/>
          </a:prstGeom>
          <a:solidFill>
            <a:srgbClr val="D5BD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DA26A581-2D0C-9F4D-A11E-7530CFB5C777}"/>
              </a:ext>
            </a:extLst>
          </p:cNvPr>
          <p:cNvSpPr/>
          <p:nvPr/>
        </p:nvSpPr>
        <p:spPr>
          <a:xfrm>
            <a:off x="6506428" y="3343476"/>
            <a:ext cx="5423302" cy="854226"/>
          </a:xfrm>
          <a:prstGeom prst="roundRect">
            <a:avLst/>
          </a:prstGeom>
          <a:solidFill>
            <a:srgbClr val="D5BD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AAC70933-C5C2-5A7C-6404-28ADC05B84CD}"/>
              </a:ext>
            </a:extLst>
          </p:cNvPr>
          <p:cNvSpPr/>
          <p:nvPr/>
        </p:nvSpPr>
        <p:spPr>
          <a:xfrm>
            <a:off x="6506428" y="4792908"/>
            <a:ext cx="5423302" cy="854226"/>
          </a:xfrm>
          <a:prstGeom prst="roundRect">
            <a:avLst/>
          </a:prstGeom>
          <a:solidFill>
            <a:srgbClr val="D5BD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22CC2E9-6225-6B3D-9DCB-8CA4759B7BE5}"/>
              </a:ext>
            </a:extLst>
          </p:cNvPr>
          <p:cNvSpPr txBox="1"/>
          <p:nvPr/>
        </p:nvSpPr>
        <p:spPr>
          <a:xfrm>
            <a:off x="6506428" y="1970356"/>
            <a:ext cx="5770942" cy="584775"/>
          </a:xfrm>
          <a:prstGeom prst="rect">
            <a:avLst/>
          </a:prstGeom>
          <a:noFill/>
        </p:spPr>
        <p:txBody>
          <a:bodyPr wrap="square" rtlCol="0">
            <a:spAutoFit/>
          </a:bodyPr>
          <a:lstStyle/>
          <a:p>
            <a:r>
              <a:rPr lang="en-US" sz="3200" dirty="0">
                <a:latin typeface="Britannic Bold" panose="020B0903060703020204" pitchFamily="34" charset="77"/>
              </a:rPr>
              <a:t>Further emphasize difference</a:t>
            </a:r>
          </a:p>
        </p:txBody>
      </p:sp>
      <p:sp>
        <p:nvSpPr>
          <p:cNvPr id="26" name="TextBox 25">
            <a:extLst>
              <a:ext uri="{FF2B5EF4-FFF2-40B4-BE49-F238E27FC236}">
                <a16:creationId xmlns:a16="http://schemas.microsoft.com/office/drawing/2014/main" id="{868FFB26-7CA5-09BA-D6BE-3B0D1594434B}"/>
              </a:ext>
            </a:extLst>
          </p:cNvPr>
          <p:cNvSpPr txBox="1"/>
          <p:nvPr/>
        </p:nvSpPr>
        <p:spPr>
          <a:xfrm>
            <a:off x="6492905" y="3478201"/>
            <a:ext cx="5586661" cy="584775"/>
          </a:xfrm>
          <a:prstGeom prst="rect">
            <a:avLst/>
          </a:prstGeom>
          <a:noFill/>
        </p:spPr>
        <p:txBody>
          <a:bodyPr wrap="square" rtlCol="0">
            <a:spAutoFit/>
          </a:bodyPr>
          <a:lstStyle/>
          <a:p>
            <a:r>
              <a:rPr lang="en-US" sz="3200" dirty="0">
                <a:latin typeface="Britannic Bold" panose="020B0903060703020204" pitchFamily="34" charset="77"/>
              </a:rPr>
              <a:t>Foreign bimodal distribution</a:t>
            </a:r>
          </a:p>
        </p:txBody>
      </p:sp>
      <p:sp>
        <p:nvSpPr>
          <p:cNvPr id="27" name="TextBox 26">
            <a:extLst>
              <a:ext uri="{FF2B5EF4-FFF2-40B4-BE49-F238E27FC236}">
                <a16:creationId xmlns:a16="http://schemas.microsoft.com/office/drawing/2014/main" id="{9B2EB074-4465-52B1-91DB-0AF1A25C0603}"/>
              </a:ext>
            </a:extLst>
          </p:cNvPr>
          <p:cNvSpPr txBox="1"/>
          <p:nvPr/>
        </p:nvSpPr>
        <p:spPr>
          <a:xfrm>
            <a:off x="6605339" y="4952018"/>
            <a:ext cx="5629346" cy="584775"/>
          </a:xfrm>
          <a:prstGeom prst="rect">
            <a:avLst/>
          </a:prstGeom>
          <a:noFill/>
        </p:spPr>
        <p:txBody>
          <a:bodyPr wrap="square" rtlCol="0">
            <a:spAutoFit/>
          </a:bodyPr>
          <a:lstStyle/>
          <a:p>
            <a:r>
              <a:rPr lang="en-US" sz="3200" dirty="0">
                <a:latin typeface="Britannic Bold" panose="020B0903060703020204" pitchFamily="34" charset="77"/>
              </a:rPr>
              <a:t>Domestic maintains normal</a:t>
            </a:r>
          </a:p>
        </p:txBody>
      </p:sp>
      <p:pic>
        <p:nvPicPr>
          <p:cNvPr id="30" name="Picture 29" descr="Logo, icon&#10;&#10;Description automatically generated">
            <a:extLst>
              <a:ext uri="{FF2B5EF4-FFF2-40B4-BE49-F238E27FC236}">
                <a16:creationId xmlns:a16="http://schemas.microsoft.com/office/drawing/2014/main" id="{7ACA09B8-957C-3503-3B73-6E49F2928B2B}"/>
              </a:ext>
            </a:extLst>
          </p:cNvPr>
          <p:cNvPicPr>
            <a:picLocks noChangeAspect="1"/>
          </p:cNvPicPr>
          <p:nvPr/>
        </p:nvPicPr>
        <p:blipFill>
          <a:blip r:embed="rId2"/>
          <a:stretch>
            <a:fillRect/>
          </a:stretch>
        </p:blipFill>
        <p:spPr>
          <a:xfrm rot="7708007">
            <a:off x="9182835" y="11555641"/>
            <a:ext cx="17052400" cy="10717481"/>
          </a:xfrm>
          <a:prstGeom prst="rect">
            <a:avLst/>
          </a:prstGeom>
        </p:spPr>
      </p:pic>
      <p:sp>
        <p:nvSpPr>
          <p:cNvPr id="31" name="Frame 30">
            <a:extLst>
              <a:ext uri="{FF2B5EF4-FFF2-40B4-BE49-F238E27FC236}">
                <a16:creationId xmlns:a16="http://schemas.microsoft.com/office/drawing/2014/main" id="{37BACD1E-6B29-76C0-627F-3E1E12C0CF84}"/>
              </a:ext>
            </a:extLst>
          </p:cNvPr>
          <p:cNvSpPr/>
          <p:nvPr/>
        </p:nvSpPr>
        <p:spPr>
          <a:xfrm>
            <a:off x="1072813" y="14242493"/>
            <a:ext cx="4298138" cy="4390818"/>
          </a:xfrm>
          <a:prstGeom prst="frame">
            <a:avLst>
              <a:gd name="adj1" fmla="val 4356"/>
            </a:avLst>
          </a:prstGeom>
          <a:solidFill>
            <a:srgbClr val="D5B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TextBox 31">
            <a:extLst>
              <a:ext uri="{FF2B5EF4-FFF2-40B4-BE49-F238E27FC236}">
                <a16:creationId xmlns:a16="http://schemas.microsoft.com/office/drawing/2014/main" id="{6E2640DF-AD6C-108B-F518-9721F0B6918C}"/>
              </a:ext>
            </a:extLst>
          </p:cNvPr>
          <p:cNvSpPr txBox="1"/>
          <p:nvPr/>
        </p:nvSpPr>
        <p:spPr>
          <a:xfrm>
            <a:off x="1482143" y="14665400"/>
            <a:ext cx="3511296" cy="646331"/>
          </a:xfrm>
          <a:prstGeom prst="rect">
            <a:avLst/>
          </a:prstGeom>
          <a:noFill/>
        </p:spPr>
        <p:txBody>
          <a:bodyPr wrap="square" rtlCol="0">
            <a:spAutoFit/>
          </a:bodyPr>
          <a:lstStyle/>
          <a:p>
            <a:r>
              <a:rPr lang="en-US" sz="3600" dirty="0">
                <a:latin typeface="Britannic Bold" panose="020B0903060703020204" pitchFamily="34" charset="77"/>
              </a:rPr>
              <a:t>HEADLINE </a:t>
            </a:r>
          </a:p>
        </p:txBody>
      </p:sp>
      <p:sp>
        <p:nvSpPr>
          <p:cNvPr id="33" name="TextBox 32">
            <a:extLst>
              <a:ext uri="{FF2B5EF4-FFF2-40B4-BE49-F238E27FC236}">
                <a16:creationId xmlns:a16="http://schemas.microsoft.com/office/drawing/2014/main" id="{F403C6C5-3A3C-F855-5157-63F4C93A920C}"/>
              </a:ext>
            </a:extLst>
          </p:cNvPr>
          <p:cNvSpPr txBox="1"/>
          <p:nvPr/>
        </p:nvSpPr>
        <p:spPr>
          <a:xfrm>
            <a:off x="1323564" y="15339576"/>
            <a:ext cx="3848430" cy="3139321"/>
          </a:xfrm>
          <a:prstGeom prst="rect">
            <a:avLst/>
          </a:prstGeom>
          <a:noFill/>
        </p:spPr>
        <p:txBody>
          <a:bodyPr wrap="square" rtlCol="0">
            <a:spAutoFit/>
          </a:bodyPr>
          <a:lstStyle/>
          <a:p>
            <a:r>
              <a:rPr lang="en-US" dirty="0">
                <a:latin typeface="Britannic Bold" panose="020B0903060703020204" pitchFamily="34" charset="77"/>
              </a:rPr>
              <a:t>ADD YOUR OWN TEXT RIGHT HERE ADD YOUR OWN TEXT RIGHT HERE</a:t>
            </a:r>
          </a:p>
          <a:p>
            <a:r>
              <a:rPr lang="en-US" dirty="0">
                <a:latin typeface="Britannic Bold" panose="020B0903060703020204" pitchFamily="34" charset="77"/>
              </a:rPr>
              <a:t>ADD YOUR OWN TEXT RIGHT HERE</a:t>
            </a:r>
          </a:p>
          <a:p>
            <a:r>
              <a:rPr lang="en-US" dirty="0">
                <a:latin typeface="Britannic Bold" panose="020B0903060703020204" pitchFamily="34" charset="77"/>
              </a:rPr>
              <a:t>ADD YOUR OWN TEXT RIGHT HERE</a:t>
            </a:r>
          </a:p>
          <a:p>
            <a:r>
              <a:rPr lang="en-US" dirty="0">
                <a:latin typeface="Britannic Bold" panose="020B0903060703020204" pitchFamily="34" charset="77"/>
              </a:rPr>
              <a:t>ADD YOUR OWN TEXT RIGHT HERE</a:t>
            </a:r>
          </a:p>
          <a:p>
            <a:r>
              <a:rPr lang="en-US" dirty="0">
                <a:latin typeface="Britannic Bold" panose="020B0903060703020204" pitchFamily="34" charset="77"/>
              </a:rPr>
              <a:t>ADD YOUR OWN TEXT RIGHT HERE</a:t>
            </a:r>
          </a:p>
          <a:p>
            <a:r>
              <a:rPr lang="en-US" dirty="0">
                <a:latin typeface="Britannic Bold" panose="020B0903060703020204" pitchFamily="34" charset="77"/>
              </a:rPr>
              <a:t>ADD YOUR OWN TEXT RIGHT HERE</a:t>
            </a:r>
          </a:p>
          <a:p>
            <a:r>
              <a:rPr lang="en-US" dirty="0">
                <a:latin typeface="Britannic Bold" panose="020B0903060703020204" pitchFamily="34" charset="77"/>
              </a:rPr>
              <a:t>ADD YOUR OWN TEXT RIGHT HERE</a:t>
            </a:r>
          </a:p>
          <a:p>
            <a:r>
              <a:rPr lang="en-US" dirty="0">
                <a:latin typeface="Britannic Bold" panose="020B0903060703020204" pitchFamily="34" charset="77"/>
              </a:rPr>
              <a:t>ADD YOUR OWN TEXT RIGHT HERE</a:t>
            </a:r>
          </a:p>
          <a:p>
            <a:endParaRPr lang="en-US" dirty="0">
              <a:latin typeface="Britannic Bold" panose="020B0903060703020204" pitchFamily="34" charset="77"/>
            </a:endParaRPr>
          </a:p>
          <a:p>
            <a:endParaRPr lang="en-US" dirty="0">
              <a:latin typeface="Britannic Bold" panose="020B0903060703020204" pitchFamily="34" charset="77"/>
            </a:endParaRPr>
          </a:p>
        </p:txBody>
      </p:sp>
      <p:pic>
        <p:nvPicPr>
          <p:cNvPr id="10" name="Picture 9">
            <a:extLst>
              <a:ext uri="{FF2B5EF4-FFF2-40B4-BE49-F238E27FC236}">
                <a16:creationId xmlns:a16="http://schemas.microsoft.com/office/drawing/2014/main" id="{F105B118-7034-CA0A-873D-06E061F9B505}"/>
              </a:ext>
            </a:extLst>
          </p:cNvPr>
          <p:cNvPicPr>
            <a:picLocks noChangeAspect="1"/>
          </p:cNvPicPr>
          <p:nvPr/>
        </p:nvPicPr>
        <p:blipFill>
          <a:blip r:embed="rId3"/>
          <a:stretch>
            <a:fillRect/>
          </a:stretch>
        </p:blipFill>
        <p:spPr>
          <a:xfrm>
            <a:off x="177111" y="1192709"/>
            <a:ext cx="6243947" cy="5181600"/>
          </a:xfrm>
          <a:prstGeom prst="rect">
            <a:avLst/>
          </a:prstGeom>
        </p:spPr>
      </p:pic>
    </p:spTree>
    <p:extLst>
      <p:ext uri="{BB962C8B-B14F-4D97-AF65-F5344CB8AC3E}">
        <p14:creationId xmlns:p14="http://schemas.microsoft.com/office/powerpoint/2010/main" val="19876244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AF7EEF3-786D-7191-A492-EB9DF7D50560}"/>
              </a:ext>
            </a:extLst>
          </p:cNvPr>
          <p:cNvSpPr/>
          <p:nvPr/>
        </p:nvSpPr>
        <p:spPr>
          <a:xfrm>
            <a:off x="7929" y="341089"/>
            <a:ext cx="12192000" cy="6858000"/>
          </a:xfrm>
          <a:prstGeom prst="rect">
            <a:avLst/>
          </a:prstGeom>
          <a:solidFill>
            <a:srgbClr val="FFE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86574E5F-050A-1987-F286-92300B536C4D}"/>
              </a:ext>
            </a:extLst>
          </p:cNvPr>
          <p:cNvSpPr txBox="1"/>
          <p:nvPr/>
        </p:nvSpPr>
        <p:spPr>
          <a:xfrm>
            <a:off x="1820958" y="329214"/>
            <a:ext cx="7136679" cy="707886"/>
          </a:xfrm>
          <a:prstGeom prst="rect">
            <a:avLst/>
          </a:prstGeom>
          <a:noFill/>
        </p:spPr>
        <p:txBody>
          <a:bodyPr wrap="square" rtlCol="0">
            <a:spAutoFit/>
          </a:bodyPr>
          <a:lstStyle/>
          <a:p>
            <a:r>
              <a:rPr lang="en-US" sz="4000" dirty="0">
                <a:latin typeface="Britannic Bold" panose="020B0903060703020204" pitchFamily="34" charset="77"/>
              </a:rPr>
              <a:t>Competitor Awareness </a:t>
            </a:r>
          </a:p>
        </p:txBody>
      </p:sp>
      <p:pic>
        <p:nvPicPr>
          <p:cNvPr id="20" name="Picture 19" descr="A picture containing icon&#10;&#10;Description automatically generated">
            <a:extLst>
              <a:ext uri="{FF2B5EF4-FFF2-40B4-BE49-F238E27FC236}">
                <a16:creationId xmlns:a16="http://schemas.microsoft.com/office/drawing/2014/main" id="{DE695C9D-D251-CA70-6682-1D145E2F6FF1}"/>
              </a:ext>
            </a:extLst>
          </p:cNvPr>
          <p:cNvPicPr>
            <a:picLocks noChangeAspect="1"/>
          </p:cNvPicPr>
          <p:nvPr/>
        </p:nvPicPr>
        <p:blipFill>
          <a:blip r:embed="rId2"/>
          <a:stretch>
            <a:fillRect/>
          </a:stretch>
        </p:blipFill>
        <p:spPr>
          <a:xfrm>
            <a:off x="-18393282" y="556525"/>
            <a:ext cx="7772400" cy="5826191"/>
          </a:xfrm>
          <a:prstGeom prst="rect">
            <a:avLst/>
          </a:prstGeom>
        </p:spPr>
      </p:pic>
      <p:sp>
        <p:nvSpPr>
          <p:cNvPr id="21" name="Rounded Rectangle 20">
            <a:extLst>
              <a:ext uri="{FF2B5EF4-FFF2-40B4-BE49-F238E27FC236}">
                <a16:creationId xmlns:a16="http://schemas.microsoft.com/office/drawing/2014/main" id="{02975595-5B54-B1C8-EA8F-C111FA8189CA}"/>
              </a:ext>
            </a:extLst>
          </p:cNvPr>
          <p:cNvSpPr/>
          <p:nvPr/>
        </p:nvSpPr>
        <p:spPr>
          <a:xfrm>
            <a:off x="14730832" y="893796"/>
            <a:ext cx="5423302" cy="854226"/>
          </a:xfrm>
          <a:prstGeom prst="roundRect">
            <a:avLst/>
          </a:prstGeom>
          <a:solidFill>
            <a:srgbClr val="D5BD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DA26A581-2D0C-9F4D-A11E-7530CFB5C777}"/>
              </a:ext>
            </a:extLst>
          </p:cNvPr>
          <p:cNvSpPr/>
          <p:nvPr/>
        </p:nvSpPr>
        <p:spPr>
          <a:xfrm>
            <a:off x="14730832" y="2173399"/>
            <a:ext cx="5423302" cy="854226"/>
          </a:xfrm>
          <a:prstGeom prst="roundRect">
            <a:avLst/>
          </a:prstGeom>
          <a:solidFill>
            <a:srgbClr val="D5BD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AAC70933-C5C2-5A7C-6404-28ADC05B84CD}"/>
              </a:ext>
            </a:extLst>
          </p:cNvPr>
          <p:cNvSpPr/>
          <p:nvPr/>
        </p:nvSpPr>
        <p:spPr>
          <a:xfrm>
            <a:off x="14730832" y="3514987"/>
            <a:ext cx="5423302" cy="854226"/>
          </a:xfrm>
          <a:prstGeom prst="roundRect">
            <a:avLst/>
          </a:prstGeom>
          <a:solidFill>
            <a:srgbClr val="D5BD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76F1BD76-8BB1-180A-8B77-25CBAEDAA205}"/>
              </a:ext>
            </a:extLst>
          </p:cNvPr>
          <p:cNvSpPr/>
          <p:nvPr/>
        </p:nvSpPr>
        <p:spPr>
          <a:xfrm>
            <a:off x="14730832" y="4856575"/>
            <a:ext cx="5423302" cy="854226"/>
          </a:xfrm>
          <a:prstGeom prst="roundRect">
            <a:avLst/>
          </a:prstGeom>
          <a:solidFill>
            <a:srgbClr val="D5BD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22CC2E9-6225-6B3D-9DCB-8CA4759B7BE5}"/>
              </a:ext>
            </a:extLst>
          </p:cNvPr>
          <p:cNvSpPr txBox="1"/>
          <p:nvPr/>
        </p:nvSpPr>
        <p:spPr>
          <a:xfrm>
            <a:off x="15054230" y="1015662"/>
            <a:ext cx="5014534" cy="584775"/>
          </a:xfrm>
          <a:prstGeom prst="rect">
            <a:avLst/>
          </a:prstGeom>
          <a:noFill/>
        </p:spPr>
        <p:txBody>
          <a:bodyPr wrap="square" rtlCol="0">
            <a:spAutoFit/>
          </a:bodyPr>
          <a:lstStyle/>
          <a:p>
            <a:r>
              <a:rPr lang="en-US" sz="3200" dirty="0">
                <a:latin typeface="Britannic Bold" panose="020B0903060703020204" pitchFamily="34" charset="77"/>
              </a:rPr>
              <a:t>ADD YOUR TEXT HERE 1</a:t>
            </a:r>
          </a:p>
        </p:txBody>
      </p:sp>
      <p:sp>
        <p:nvSpPr>
          <p:cNvPr id="26" name="TextBox 25">
            <a:extLst>
              <a:ext uri="{FF2B5EF4-FFF2-40B4-BE49-F238E27FC236}">
                <a16:creationId xmlns:a16="http://schemas.microsoft.com/office/drawing/2014/main" id="{868FFB26-7CA5-09BA-D6BE-3B0D1594434B}"/>
              </a:ext>
            </a:extLst>
          </p:cNvPr>
          <p:cNvSpPr txBox="1"/>
          <p:nvPr/>
        </p:nvSpPr>
        <p:spPr>
          <a:xfrm>
            <a:off x="15054230" y="2310491"/>
            <a:ext cx="5014534" cy="584775"/>
          </a:xfrm>
          <a:prstGeom prst="rect">
            <a:avLst/>
          </a:prstGeom>
          <a:noFill/>
        </p:spPr>
        <p:txBody>
          <a:bodyPr wrap="square" rtlCol="0">
            <a:spAutoFit/>
          </a:bodyPr>
          <a:lstStyle/>
          <a:p>
            <a:r>
              <a:rPr lang="en-US" sz="3200" dirty="0">
                <a:latin typeface="Britannic Bold" panose="020B0903060703020204" pitchFamily="34" charset="77"/>
              </a:rPr>
              <a:t>ADD YOUR TEXT HERE 2</a:t>
            </a:r>
          </a:p>
        </p:txBody>
      </p:sp>
      <p:sp>
        <p:nvSpPr>
          <p:cNvPr id="27" name="TextBox 26">
            <a:extLst>
              <a:ext uri="{FF2B5EF4-FFF2-40B4-BE49-F238E27FC236}">
                <a16:creationId xmlns:a16="http://schemas.microsoft.com/office/drawing/2014/main" id="{9B2EB074-4465-52B1-91DB-0AF1A25C0603}"/>
              </a:ext>
            </a:extLst>
          </p:cNvPr>
          <p:cNvSpPr txBox="1"/>
          <p:nvPr/>
        </p:nvSpPr>
        <p:spPr>
          <a:xfrm>
            <a:off x="15054230" y="3649712"/>
            <a:ext cx="5014534" cy="584775"/>
          </a:xfrm>
          <a:prstGeom prst="rect">
            <a:avLst/>
          </a:prstGeom>
          <a:noFill/>
        </p:spPr>
        <p:txBody>
          <a:bodyPr wrap="square" rtlCol="0">
            <a:spAutoFit/>
          </a:bodyPr>
          <a:lstStyle/>
          <a:p>
            <a:r>
              <a:rPr lang="en-US" sz="3200" dirty="0">
                <a:latin typeface="Britannic Bold" panose="020B0903060703020204" pitchFamily="34" charset="77"/>
              </a:rPr>
              <a:t>ADD YOUR TEXT HERE 3</a:t>
            </a:r>
          </a:p>
        </p:txBody>
      </p:sp>
      <p:sp>
        <p:nvSpPr>
          <p:cNvPr id="28" name="TextBox 27">
            <a:extLst>
              <a:ext uri="{FF2B5EF4-FFF2-40B4-BE49-F238E27FC236}">
                <a16:creationId xmlns:a16="http://schemas.microsoft.com/office/drawing/2014/main" id="{3C89C13D-4AF9-5B96-DB61-D073ECA5B724}"/>
              </a:ext>
            </a:extLst>
          </p:cNvPr>
          <p:cNvSpPr txBox="1"/>
          <p:nvPr/>
        </p:nvSpPr>
        <p:spPr>
          <a:xfrm>
            <a:off x="15054230" y="4999458"/>
            <a:ext cx="5014534" cy="584775"/>
          </a:xfrm>
          <a:prstGeom prst="rect">
            <a:avLst/>
          </a:prstGeom>
          <a:noFill/>
        </p:spPr>
        <p:txBody>
          <a:bodyPr wrap="square" rtlCol="0">
            <a:spAutoFit/>
          </a:bodyPr>
          <a:lstStyle/>
          <a:p>
            <a:r>
              <a:rPr lang="en-US" sz="3200" dirty="0">
                <a:latin typeface="Britannic Bold" panose="020B0903060703020204" pitchFamily="34" charset="77"/>
              </a:rPr>
              <a:t>ADD YOUR TEXT HERE 4</a:t>
            </a:r>
          </a:p>
        </p:txBody>
      </p:sp>
      <p:sp>
        <p:nvSpPr>
          <p:cNvPr id="2" name="Frame 1">
            <a:extLst>
              <a:ext uri="{FF2B5EF4-FFF2-40B4-BE49-F238E27FC236}">
                <a16:creationId xmlns:a16="http://schemas.microsoft.com/office/drawing/2014/main" id="{96357605-C3EB-ED2D-0893-E19449D7E790}"/>
              </a:ext>
            </a:extLst>
          </p:cNvPr>
          <p:cNvSpPr/>
          <p:nvPr/>
        </p:nvSpPr>
        <p:spPr>
          <a:xfrm>
            <a:off x="277826" y="1503429"/>
            <a:ext cx="4298138" cy="4390818"/>
          </a:xfrm>
          <a:prstGeom prst="frame">
            <a:avLst>
              <a:gd name="adj1" fmla="val 4356"/>
            </a:avLst>
          </a:prstGeom>
          <a:solidFill>
            <a:srgbClr val="D5B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B2E133EB-5900-1B32-98C3-1CBA44D0F3D8}"/>
              </a:ext>
            </a:extLst>
          </p:cNvPr>
          <p:cNvSpPr txBox="1"/>
          <p:nvPr/>
        </p:nvSpPr>
        <p:spPr>
          <a:xfrm>
            <a:off x="502680" y="1899959"/>
            <a:ext cx="3848430" cy="3416320"/>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Britannic Bold" panose="020B0903060703020204" pitchFamily="34" charset="77"/>
              </a:rPr>
              <a:t>Scaled on High profit rate and popularity </a:t>
            </a:r>
          </a:p>
          <a:p>
            <a:pPr marL="285750" indent="-285750">
              <a:buFont typeface="Arial" panose="020B0604020202020204" pitchFamily="34" charset="0"/>
              <a:buChar char="•"/>
            </a:pPr>
            <a:endParaRPr lang="en-US" sz="2000" dirty="0">
              <a:latin typeface="Britannic Bold" panose="020B0903060703020204" pitchFamily="34" charset="77"/>
            </a:endParaRPr>
          </a:p>
          <a:p>
            <a:pPr marL="285750" indent="-285750">
              <a:buFont typeface="Arial" panose="020B0604020202020204" pitchFamily="34" charset="0"/>
              <a:buChar char="•"/>
            </a:pPr>
            <a:endParaRPr lang="en-US" sz="2000" dirty="0">
              <a:latin typeface="Britannic Bold" panose="020B0903060703020204" pitchFamily="34" charset="77"/>
            </a:endParaRPr>
          </a:p>
          <a:p>
            <a:pPr marL="285750" indent="-285750">
              <a:buFont typeface="Arial" panose="020B0604020202020204" pitchFamily="34" charset="0"/>
              <a:buChar char="•"/>
            </a:pPr>
            <a:r>
              <a:rPr lang="en-US" sz="2000" dirty="0">
                <a:latin typeface="Britannic Bold" panose="020B0903060703020204" pitchFamily="34" charset="77"/>
              </a:rPr>
              <a:t>Top 3 have market death grip</a:t>
            </a:r>
          </a:p>
          <a:p>
            <a:endParaRPr lang="en-US" sz="2000" dirty="0">
              <a:latin typeface="Britannic Bold" panose="020B0903060703020204" pitchFamily="34" charset="77"/>
            </a:endParaRPr>
          </a:p>
          <a:p>
            <a:pPr marL="285750" indent="-285750">
              <a:buFont typeface="Arial" panose="020B0604020202020204" pitchFamily="34" charset="0"/>
              <a:buChar char="•"/>
            </a:pPr>
            <a:r>
              <a:rPr lang="en-US" sz="2000" dirty="0">
                <a:latin typeface="Britannic Bold" panose="020B0903060703020204" pitchFamily="34" charset="77"/>
              </a:rPr>
              <a:t>Will help establish and surpass benchmarks set by top 10</a:t>
            </a:r>
          </a:p>
          <a:p>
            <a:endParaRPr lang="en-US" dirty="0">
              <a:latin typeface="Britannic Bold" panose="020B0903060703020204" pitchFamily="34" charset="77"/>
            </a:endParaRPr>
          </a:p>
          <a:p>
            <a:endParaRPr lang="en-US" dirty="0">
              <a:latin typeface="Britannic Bold" panose="020B0903060703020204" pitchFamily="34" charset="77"/>
            </a:endParaRPr>
          </a:p>
        </p:txBody>
      </p:sp>
      <p:sp>
        <p:nvSpPr>
          <p:cNvPr id="29" name="TextBox 28">
            <a:extLst>
              <a:ext uri="{FF2B5EF4-FFF2-40B4-BE49-F238E27FC236}">
                <a16:creationId xmlns:a16="http://schemas.microsoft.com/office/drawing/2014/main" id="{35CF861B-E8C3-4136-67F5-41B430DE618B}"/>
              </a:ext>
            </a:extLst>
          </p:cNvPr>
          <p:cNvSpPr txBox="1"/>
          <p:nvPr/>
        </p:nvSpPr>
        <p:spPr>
          <a:xfrm>
            <a:off x="2749201" y="33297514"/>
            <a:ext cx="5988207" cy="1569660"/>
          </a:xfrm>
          <a:prstGeom prst="rect">
            <a:avLst/>
          </a:prstGeom>
          <a:noFill/>
        </p:spPr>
        <p:txBody>
          <a:bodyPr wrap="square" rtlCol="0">
            <a:spAutoFit/>
          </a:bodyPr>
          <a:lstStyle/>
          <a:p>
            <a:r>
              <a:rPr lang="en-US" sz="9600" dirty="0">
                <a:latin typeface="Britannic Bold" panose="020B0903060703020204" pitchFamily="34" charset="77"/>
              </a:rPr>
              <a:t>thank you</a:t>
            </a:r>
          </a:p>
        </p:txBody>
      </p:sp>
      <p:pic>
        <p:nvPicPr>
          <p:cNvPr id="10" name="Picture 9">
            <a:extLst>
              <a:ext uri="{FF2B5EF4-FFF2-40B4-BE49-F238E27FC236}">
                <a16:creationId xmlns:a16="http://schemas.microsoft.com/office/drawing/2014/main" id="{AAAF7550-AFC4-583F-9CE2-68D872D7168F}"/>
              </a:ext>
            </a:extLst>
          </p:cNvPr>
          <p:cNvPicPr>
            <a:picLocks noChangeAspect="1"/>
          </p:cNvPicPr>
          <p:nvPr/>
        </p:nvPicPr>
        <p:blipFill>
          <a:blip r:embed="rId3"/>
          <a:stretch>
            <a:fillRect/>
          </a:stretch>
        </p:blipFill>
        <p:spPr>
          <a:xfrm>
            <a:off x="4845861" y="1503429"/>
            <a:ext cx="6751059" cy="4138509"/>
          </a:xfrm>
          <a:prstGeom prst="rect">
            <a:avLst/>
          </a:prstGeom>
        </p:spPr>
      </p:pic>
    </p:spTree>
    <p:extLst>
      <p:ext uri="{BB962C8B-B14F-4D97-AF65-F5344CB8AC3E}">
        <p14:creationId xmlns:p14="http://schemas.microsoft.com/office/powerpoint/2010/main" val="3735158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AF7EEF3-786D-7191-A492-EB9DF7D50560}"/>
              </a:ext>
            </a:extLst>
          </p:cNvPr>
          <p:cNvSpPr/>
          <p:nvPr/>
        </p:nvSpPr>
        <p:spPr>
          <a:xfrm>
            <a:off x="-3946" y="329214"/>
            <a:ext cx="12192000" cy="6858000"/>
          </a:xfrm>
          <a:prstGeom prst="rect">
            <a:avLst/>
          </a:prstGeom>
          <a:solidFill>
            <a:srgbClr val="FFE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6574E5F-050A-1987-F286-92300B536C4D}"/>
              </a:ext>
            </a:extLst>
          </p:cNvPr>
          <p:cNvSpPr txBox="1"/>
          <p:nvPr/>
        </p:nvSpPr>
        <p:spPr>
          <a:xfrm>
            <a:off x="2174964" y="329214"/>
            <a:ext cx="7136679" cy="707886"/>
          </a:xfrm>
          <a:prstGeom prst="rect">
            <a:avLst/>
          </a:prstGeom>
          <a:noFill/>
        </p:spPr>
        <p:txBody>
          <a:bodyPr wrap="square" rtlCol="0">
            <a:spAutoFit/>
          </a:bodyPr>
          <a:lstStyle/>
          <a:p>
            <a:r>
              <a:rPr lang="en-US" sz="4000" dirty="0">
                <a:latin typeface="Britannic Bold" panose="020B0903060703020204" pitchFamily="34" charset="77"/>
              </a:rPr>
              <a:t>Foreign Sales by Studio</a:t>
            </a:r>
          </a:p>
        </p:txBody>
      </p:sp>
      <p:pic>
        <p:nvPicPr>
          <p:cNvPr id="20" name="Picture 19" descr="A picture containing icon&#10;&#10;Description automatically generated">
            <a:extLst>
              <a:ext uri="{FF2B5EF4-FFF2-40B4-BE49-F238E27FC236}">
                <a16:creationId xmlns:a16="http://schemas.microsoft.com/office/drawing/2014/main" id="{DE695C9D-D251-CA70-6682-1D145E2F6FF1}"/>
              </a:ext>
            </a:extLst>
          </p:cNvPr>
          <p:cNvPicPr>
            <a:picLocks noChangeAspect="1"/>
          </p:cNvPicPr>
          <p:nvPr/>
        </p:nvPicPr>
        <p:blipFill>
          <a:blip r:embed="rId2"/>
          <a:stretch>
            <a:fillRect/>
          </a:stretch>
        </p:blipFill>
        <p:spPr>
          <a:xfrm>
            <a:off x="-18393282" y="556525"/>
            <a:ext cx="7772400" cy="5826191"/>
          </a:xfrm>
          <a:prstGeom prst="rect">
            <a:avLst/>
          </a:prstGeom>
        </p:spPr>
      </p:pic>
      <p:sp>
        <p:nvSpPr>
          <p:cNvPr id="21" name="Rounded Rectangle 20">
            <a:extLst>
              <a:ext uri="{FF2B5EF4-FFF2-40B4-BE49-F238E27FC236}">
                <a16:creationId xmlns:a16="http://schemas.microsoft.com/office/drawing/2014/main" id="{02975595-5B54-B1C8-EA8F-C111FA8189CA}"/>
              </a:ext>
            </a:extLst>
          </p:cNvPr>
          <p:cNvSpPr/>
          <p:nvPr/>
        </p:nvSpPr>
        <p:spPr>
          <a:xfrm>
            <a:off x="14730832" y="893796"/>
            <a:ext cx="5423302" cy="854226"/>
          </a:xfrm>
          <a:prstGeom prst="roundRect">
            <a:avLst/>
          </a:prstGeom>
          <a:solidFill>
            <a:srgbClr val="D5BD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DA26A581-2D0C-9F4D-A11E-7530CFB5C777}"/>
              </a:ext>
            </a:extLst>
          </p:cNvPr>
          <p:cNvSpPr/>
          <p:nvPr/>
        </p:nvSpPr>
        <p:spPr>
          <a:xfrm>
            <a:off x="14730832" y="2173399"/>
            <a:ext cx="5423302" cy="854226"/>
          </a:xfrm>
          <a:prstGeom prst="roundRect">
            <a:avLst/>
          </a:prstGeom>
          <a:solidFill>
            <a:srgbClr val="D5BD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AAC70933-C5C2-5A7C-6404-28ADC05B84CD}"/>
              </a:ext>
            </a:extLst>
          </p:cNvPr>
          <p:cNvSpPr/>
          <p:nvPr/>
        </p:nvSpPr>
        <p:spPr>
          <a:xfrm>
            <a:off x="14730832" y="3514987"/>
            <a:ext cx="5423302" cy="854226"/>
          </a:xfrm>
          <a:prstGeom prst="roundRect">
            <a:avLst/>
          </a:prstGeom>
          <a:solidFill>
            <a:srgbClr val="D5BD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76F1BD76-8BB1-180A-8B77-25CBAEDAA205}"/>
              </a:ext>
            </a:extLst>
          </p:cNvPr>
          <p:cNvSpPr/>
          <p:nvPr/>
        </p:nvSpPr>
        <p:spPr>
          <a:xfrm>
            <a:off x="14730832" y="4856575"/>
            <a:ext cx="5423302" cy="854226"/>
          </a:xfrm>
          <a:prstGeom prst="roundRect">
            <a:avLst/>
          </a:prstGeom>
          <a:solidFill>
            <a:srgbClr val="D5BD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22CC2E9-6225-6B3D-9DCB-8CA4759B7BE5}"/>
              </a:ext>
            </a:extLst>
          </p:cNvPr>
          <p:cNvSpPr txBox="1"/>
          <p:nvPr/>
        </p:nvSpPr>
        <p:spPr>
          <a:xfrm>
            <a:off x="15054230" y="1015662"/>
            <a:ext cx="5014534" cy="584775"/>
          </a:xfrm>
          <a:prstGeom prst="rect">
            <a:avLst/>
          </a:prstGeom>
          <a:noFill/>
        </p:spPr>
        <p:txBody>
          <a:bodyPr wrap="square" rtlCol="0">
            <a:spAutoFit/>
          </a:bodyPr>
          <a:lstStyle/>
          <a:p>
            <a:r>
              <a:rPr lang="en-US" sz="3200" dirty="0">
                <a:latin typeface="Britannic Bold" panose="020B0903060703020204" pitchFamily="34" charset="77"/>
              </a:rPr>
              <a:t>ADD YOUR TEXT HERE 1</a:t>
            </a:r>
          </a:p>
        </p:txBody>
      </p:sp>
      <p:sp>
        <p:nvSpPr>
          <p:cNvPr id="26" name="TextBox 25">
            <a:extLst>
              <a:ext uri="{FF2B5EF4-FFF2-40B4-BE49-F238E27FC236}">
                <a16:creationId xmlns:a16="http://schemas.microsoft.com/office/drawing/2014/main" id="{868FFB26-7CA5-09BA-D6BE-3B0D1594434B}"/>
              </a:ext>
            </a:extLst>
          </p:cNvPr>
          <p:cNvSpPr txBox="1"/>
          <p:nvPr/>
        </p:nvSpPr>
        <p:spPr>
          <a:xfrm>
            <a:off x="15054230" y="2310491"/>
            <a:ext cx="5014534" cy="584775"/>
          </a:xfrm>
          <a:prstGeom prst="rect">
            <a:avLst/>
          </a:prstGeom>
          <a:noFill/>
        </p:spPr>
        <p:txBody>
          <a:bodyPr wrap="square" rtlCol="0">
            <a:spAutoFit/>
          </a:bodyPr>
          <a:lstStyle/>
          <a:p>
            <a:r>
              <a:rPr lang="en-US" sz="3200" dirty="0">
                <a:latin typeface="Britannic Bold" panose="020B0903060703020204" pitchFamily="34" charset="77"/>
              </a:rPr>
              <a:t>ADD YOUR TEXT HERE 2</a:t>
            </a:r>
          </a:p>
        </p:txBody>
      </p:sp>
      <p:sp>
        <p:nvSpPr>
          <p:cNvPr id="27" name="TextBox 26">
            <a:extLst>
              <a:ext uri="{FF2B5EF4-FFF2-40B4-BE49-F238E27FC236}">
                <a16:creationId xmlns:a16="http://schemas.microsoft.com/office/drawing/2014/main" id="{9B2EB074-4465-52B1-91DB-0AF1A25C0603}"/>
              </a:ext>
            </a:extLst>
          </p:cNvPr>
          <p:cNvSpPr txBox="1"/>
          <p:nvPr/>
        </p:nvSpPr>
        <p:spPr>
          <a:xfrm>
            <a:off x="15054230" y="3649712"/>
            <a:ext cx="5014534" cy="584775"/>
          </a:xfrm>
          <a:prstGeom prst="rect">
            <a:avLst/>
          </a:prstGeom>
          <a:noFill/>
        </p:spPr>
        <p:txBody>
          <a:bodyPr wrap="square" rtlCol="0">
            <a:spAutoFit/>
          </a:bodyPr>
          <a:lstStyle/>
          <a:p>
            <a:r>
              <a:rPr lang="en-US" sz="3200" dirty="0">
                <a:latin typeface="Britannic Bold" panose="020B0903060703020204" pitchFamily="34" charset="77"/>
              </a:rPr>
              <a:t>ADD YOUR TEXT HERE 3</a:t>
            </a:r>
          </a:p>
        </p:txBody>
      </p:sp>
      <p:sp>
        <p:nvSpPr>
          <p:cNvPr id="28" name="TextBox 27">
            <a:extLst>
              <a:ext uri="{FF2B5EF4-FFF2-40B4-BE49-F238E27FC236}">
                <a16:creationId xmlns:a16="http://schemas.microsoft.com/office/drawing/2014/main" id="{3C89C13D-4AF9-5B96-DB61-D073ECA5B724}"/>
              </a:ext>
            </a:extLst>
          </p:cNvPr>
          <p:cNvSpPr txBox="1"/>
          <p:nvPr/>
        </p:nvSpPr>
        <p:spPr>
          <a:xfrm>
            <a:off x="15054230" y="4999458"/>
            <a:ext cx="5014534" cy="584775"/>
          </a:xfrm>
          <a:prstGeom prst="rect">
            <a:avLst/>
          </a:prstGeom>
          <a:noFill/>
        </p:spPr>
        <p:txBody>
          <a:bodyPr wrap="square" rtlCol="0">
            <a:spAutoFit/>
          </a:bodyPr>
          <a:lstStyle/>
          <a:p>
            <a:r>
              <a:rPr lang="en-US" sz="3200" dirty="0">
                <a:latin typeface="Britannic Bold" panose="020B0903060703020204" pitchFamily="34" charset="77"/>
              </a:rPr>
              <a:t>ADD YOUR TEXT HERE 4</a:t>
            </a:r>
          </a:p>
        </p:txBody>
      </p:sp>
      <p:sp>
        <p:nvSpPr>
          <p:cNvPr id="2" name="Frame 1">
            <a:extLst>
              <a:ext uri="{FF2B5EF4-FFF2-40B4-BE49-F238E27FC236}">
                <a16:creationId xmlns:a16="http://schemas.microsoft.com/office/drawing/2014/main" id="{96357605-C3EB-ED2D-0893-E19449D7E790}"/>
              </a:ext>
            </a:extLst>
          </p:cNvPr>
          <p:cNvSpPr/>
          <p:nvPr/>
        </p:nvSpPr>
        <p:spPr>
          <a:xfrm>
            <a:off x="277826" y="1503429"/>
            <a:ext cx="4298138" cy="4390818"/>
          </a:xfrm>
          <a:prstGeom prst="frame">
            <a:avLst>
              <a:gd name="adj1" fmla="val 4356"/>
            </a:avLst>
          </a:prstGeom>
          <a:solidFill>
            <a:srgbClr val="D5B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B2E133EB-5900-1B32-98C3-1CBA44D0F3D8}"/>
              </a:ext>
            </a:extLst>
          </p:cNvPr>
          <p:cNvSpPr txBox="1"/>
          <p:nvPr/>
        </p:nvSpPr>
        <p:spPr>
          <a:xfrm>
            <a:off x="502680" y="1899959"/>
            <a:ext cx="3848430"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Britannic Bold" panose="020B0903060703020204" pitchFamily="34" charset="77"/>
              </a:rPr>
              <a:t>Top 10 have more gross sales from foreign market compares to those generated from domestic sales</a:t>
            </a:r>
          </a:p>
          <a:p>
            <a:pPr marL="285750" indent="-285750">
              <a:buFont typeface="Arial" panose="020B0604020202020204" pitchFamily="34" charset="0"/>
              <a:buChar char="•"/>
            </a:pPr>
            <a:endParaRPr lang="en-US" dirty="0">
              <a:latin typeface="Britannic Bold" panose="020B0903060703020204" pitchFamily="34" charset="77"/>
            </a:endParaRPr>
          </a:p>
          <a:p>
            <a:pPr marL="285750" indent="-285750">
              <a:buFont typeface="Arial" panose="020B0604020202020204" pitchFamily="34" charset="0"/>
              <a:buChar char="•"/>
            </a:pPr>
            <a:r>
              <a:rPr lang="en-US" dirty="0">
                <a:latin typeface="Britannic Bold" panose="020B0903060703020204" pitchFamily="34" charset="77"/>
              </a:rPr>
              <a:t>Further emphasis on large distribution variation</a:t>
            </a:r>
          </a:p>
          <a:p>
            <a:endParaRPr lang="en-US" dirty="0">
              <a:latin typeface="Britannic Bold" panose="020B0903060703020204" pitchFamily="34" charset="77"/>
            </a:endParaRPr>
          </a:p>
        </p:txBody>
      </p:sp>
      <p:sp>
        <p:nvSpPr>
          <p:cNvPr id="29" name="TextBox 28">
            <a:extLst>
              <a:ext uri="{FF2B5EF4-FFF2-40B4-BE49-F238E27FC236}">
                <a16:creationId xmlns:a16="http://schemas.microsoft.com/office/drawing/2014/main" id="{35CF861B-E8C3-4136-67F5-41B430DE618B}"/>
              </a:ext>
            </a:extLst>
          </p:cNvPr>
          <p:cNvSpPr txBox="1"/>
          <p:nvPr/>
        </p:nvSpPr>
        <p:spPr>
          <a:xfrm>
            <a:off x="2749201" y="33297514"/>
            <a:ext cx="5988207" cy="1569660"/>
          </a:xfrm>
          <a:prstGeom prst="rect">
            <a:avLst/>
          </a:prstGeom>
          <a:noFill/>
        </p:spPr>
        <p:txBody>
          <a:bodyPr wrap="square" rtlCol="0">
            <a:spAutoFit/>
          </a:bodyPr>
          <a:lstStyle/>
          <a:p>
            <a:r>
              <a:rPr lang="en-US" sz="9600" dirty="0">
                <a:latin typeface="Britannic Bold" panose="020B0903060703020204" pitchFamily="34" charset="77"/>
              </a:rPr>
              <a:t>thank you</a:t>
            </a:r>
          </a:p>
        </p:txBody>
      </p:sp>
      <p:pic>
        <p:nvPicPr>
          <p:cNvPr id="4" name="Picture 3">
            <a:extLst>
              <a:ext uri="{FF2B5EF4-FFF2-40B4-BE49-F238E27FC236}">
                <a16:creationId xmlns:a16="http://schemas.microsoft.com/office/drawing/2014/main" id="{1CD9F749-2902-8890-F363-CCA6329280F9}"/>
              </a:ext>
            </a:extLst>
          </p:cNvPr>
          <p:cNvPicPr>
            <a:picLocks noChangeAspect="1"/>
          </p:cNvPicPr>
          <p:nvPr/>
        </p:nvPicPr>
        <p:blipFill>
          <a:blip r:embed="rId3"/>
          <a:stretch>
            <a:fillRect/>
          </a:stretch>
        </p:blipFill>
        <p:spPr>
          <a:xfrm>
            <a:off x="4674507" y="1626595"/>
            <a:ext cx="7500297" cy="4084205"/>
          </a:xfrm>
          <a:prstGeom prst="rect">
            <a:avLst/>
          </a:prstGeom>
        </p:spPr>
      </p:pic>
    </p:spTree>
    <p:extLst>
      <p:ext uri="{BB962C8B-B14F-4D97-AF65-F5344CB8AC3E}">
        <p14:creationId xmlns:p14="http://schemas.microsoft.com/office/powerpoint/2010/main" val="12819132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AF7EEF3-786D-7191-A492-EB9DF7D50560}"/>
              </a:ext>
            </a:extLst>
          </p:cNvPr>
          <p:cNvSpPr/>
          <p:nvPr/>
        </p:nvSpPr>
        <p:spPr>
          <a:xfrm>
            <a:off x="-3946" y="329214"/>
            <a:ext cx="12192000" cy="6858000"/>
          </a:xfrm>
          <a:prstGeom prst="rect">
            <a:avLst/>
          </a:prstGeom>
          <a:solidFill>
            <a:srgbClr val="FFE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TextBox 6">
            <a:extLst>
              <a:ext uri="{FF2B5EF4-FFF2-40B4-BE49-F238E27FC236}">
                <a16:creationId xmlns:a16="http://schemas.microsoft.com/office/drawing/2014/main" id="{86574E5F-050A-1987-F286-92300B536C4D}"/>
              </a:ext>
            </a:extLst>
          </p:cNvPr>
          <p:cNvSpPr txBox="1"/>
          <p:nvPr/>
        </p:nvSpPr>
        <p:spPr>
          <a:xfrm>
            <a:off x="2174964" y="329214"/>
            <a:ext cx="7136679" cy="707886"/>
          </a:xfrm>
          <a:prstGeom prst="rect">
            <a:avLst/>
          </a:prstGeom>
          <a:noFill/>
        </p:spPr>
        <p:txBody>
          <a:bodyPr wrap="square" rtlCol="0">
            <a:spAutoFit/>
          </a:bodyPr>
          <a:lstStyle/>
          <a:p>
            <a:r>
              <a:rPr lang="en-US" sz="4000" dirty="0">
                <a:latin typeface="Britannic Bold" panose="020B0903060703020204" pitchFamily="34" charset="77"/>
              </a:rPr>
              <a:t>Directors with Highest Profit</a:t>
            </a:r>
          </a:p>
        </p:txBody>
      </p:sp>
      <p:pic>
        <p:nvPicPr>
          <p:cNvPr id="20" name="Picture 19" descr="A picture containing icon&#10;&#10;Description automatically generated">
            <a:extLst>
              <a:ext uri="{FF2B5EF4-FFF2-40B4-BE49-F238E27FC236}">
                <a16:creationId xmlns:a16="http://schemas.microsoft.com/office/drawing/2014/main" id="{DE695C9D-D251-CA70-6682-1D145E2F6FF1}"/>
              </a:ext>
            </a:extLst>
          </p:cNvPr>
          <p:cNvPicPr>
            <a:picLocks noChangeAspect="1"/>
          </p:cNvPicPr>
          <p:nvPr/>
        </p:nvPicPr>
        <p:blipFill>
          <a:blip r:embed="rId2"/>
          <a:stretch>
            <a:fillRect/>
          </a:stretch>
        </p:blipFill>
        <p:spPr>
          <a:xfrm>
            <a:off x="-18393282" y="556525"/>
            <a:ext cx="7772400" cy="5826191"/>
          </a:xfrm>
          <a:prstGeom prst="rect">
            <a:avLst/>
          </a:prstGeom>
        </p:spPr>
      </p:pic>
      <p:sp>
        <p:nvSpPr>
          <p:cNvPr id="21" name="Rounded Rectangle 20">
            <a:extLst>
              <a:ext uri="{FF2B5EF4-FFF2-40B4-BE49-F238E27FC236}">
                <a16:creationId xmlns:a16="http://schemas.microsoft.com/office/drawing/2014/main" id="{02975595-5B54-B1C8-EA8F-C111FA8189CA}"/>
              </a:ext>
            </a:extLst>
          </p:cNvPr>
          <p:cNvSpPr/>
          <p:nvPr/>
        </p:nvSpPr>
        <p:spPr>
          <a:xfrm>
            <a:off x="14730832" y="893796"/>
            <a:ext cx="5423302" cy="854226"/>
          </a:xfrm>
          <a:prstGeom prst="roundRect">
            <a:avLst/>
          </a:prstGeom>
          <a:solidFill>
            <a:srgbClr val="D5BD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DA26A581-2D0C-9F4D-A11E-7530CFB5C777}"/>
              </a:ext>
            </a:extLst>
          </p:cNvPr>
          <p:cNvSpPr/>
          <p:nvPr/>
        </p:nvSpPr>
        <p:spPr>
          <a:xfrm>
            <a:off x="14730832" y="2173399"/>
            <a:ext cx="5423302" cy="854226"/>
          </a:xfrm>
          <a:prstGeom prst="roundRect">
            <a:avLst/>
          </a:prstGeom>
          <a:solidFill>
            <a:srgbClr val="D5BD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AAC70933-C5C2-5A7C-6404-28ADC05B84CD}"/>
              </a:ext>
            </a:extLst>
          </p:cNvPr>
          <p:cNvSpPr/>
          <p:nvPr/>
        </p:nvSpPr>
        <p:spPr>
          <a:xfrm>
            <a:off x="14730832" y="3514987"/>
            <a:ext cx="5423302" cy="854226"/>
          </a:xfrm>
          <a:prstGeom prst="roundRect">
            <a:avLst/>
          </a:prstGeom>
          <a:solidFill>
            <a:srgbClr val="D5BD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76F1BD76-8BB1-180A-8B77-25CBAEDAA205}"/>
              </a:ext>
            </a:extLst>
          </p:cNvPr>
          <p:cNvSpPr/>
          <p:nvPr/>
        </p:nvSpPr>
        <p:spPr>
          <a:xfrm>
            <a:off x="14730832" y="4856575"/>
            <a:ext cx="5423302" cy="854226"/>
          </a:xfrm>
          <a:prstGeom prst="roundRect">
            <a:avLst/>
          </a:prstGeom>
          <a:solidFill>
            <a:srgbClr val="D5BD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22CC2E9-6225-6B3D-9DCB-8CA4759B7BE5}"/>
              </a:ext>
            </a:extLst>
          </p:cNvPr>
          <p:cNvSpPr txBox="1"/>
          <p:nvPr/>
        </p:nvSpPr>
        <p:spPr>
          <a:xfrm>
            <a:off x="15054230" y="1015662"/>
            <a:ext cx="5014534" cy="584775"/>
          </a:xfrm>
          <a:prstGeom prst="rect">
            <a:avLst/>
          </a:prstGeom>
          <a:noFill/>
        </p:spPr>
        <p:txBody>
          <a:bodyPr wrap="square" rtlCol="0">
            <a:spAutoFit/>
          </a:bodyPr>
          <a:lstStyle/>
          <a:p>
            <a:r>
              <a:rPr lang="en-US" sz="3200" dirty="0">
                <a:latin typeface="Britannic Bold" panose="020B0903060703020204" pitchFamily="34" charset="77"/>
              </a:rPr>
              <a:t>ADD YOUR TEXT HERE 1</a:t>
            </a:r>
          </a:p>
        </p:txBody>
      </p:sp>
      <p:sp>
        <p:nvSpPr>
          <p:cNvPr id="26" name="TextBox 25">
            <a:extLst>
              <a:ext uri="{FF2B5EF4-FFF2-40B4-BE49-F238E27FC236}">
                <a16:creationId xmlns:a16="http://schemas.microsoft.com/office/drawing/2014/main" id="{868FFB26-7CA5-09BA-D6BE-3B0D1594434B}"/>
              </a:ext>
            </a:extLst>
          </p:cNvPr>
          <p:cNvSpPr txBox="1"/>
          <p:nvPr/>
        </p:nvSpPr>
        <p:spPr>
          <a:xfrm>
            <a:off x="15054230" y="2310491"/>
            <a:ext cx="5014534" cy="584775"/>
          </a:xfrm>
          <a:prstGeom prst="rect">
            <a:avLst/>
          </a:prstGeom>
          <a:noFill/>
        </p:spPr>
        <p:txBody>
          <a:bodyPr wrap="square" rtlCol="0">
            <a:spAutoFit/>
          </a:bodyPr>
          <a:lstStyle/>
          <a:p>
            <a:r>
              <a:rPr lang="en-US" sz="3200" dirty="0">
                <a:latin typeface="Britannic Bold" panose="020B0903060703020204" pitchFamily="34" charset="77"/>
              </a:rPr>
              <a:t>ADD YOUR TEXT HERE 2</a:t>
            </a:r>
          </a:p>
        </p:txBody>
      </p:sp>
      <p:sp>
        <p:nvSpPr>
          <p:cNvPr id="27" name="TextBox 26">
            <a:extLst>
              <a:ext uri="{FF2B5EF4-FFF2-40B4-BE49-F238E27FC236}">
                <a16:creationId xmlns:a16="http://schemas.microsoft.com/office/drawing/2014/main" id="{9B2EB074-4465-52B1-91DB-0AF1A25C0603}"/>
              </a:ext>
            </a:extLst>
          </p:cNvPr>
          <p:cNvSpPr txBox="1"/>
          <p:nvPr/>
        </p:nvSpPr>
        <p:spPr>
          <a:xfrm>
            <a:off x="15054230" y="3649712"/>
            <a:ext cx="5014534" cy="584775"/>
          </a:xfrm>
          <a:prstGeom prst="rect">
            <a:avLst/>
          </a:prstGeom>
          <a:noFill/>
        </p:spPr>
        <p:txBody>
          <a:bodyPr wrap="square" rtlCol="0">
            <a:spAutoFit/>
          </a:bodyPr>
          <a:lstStyle/>
          <a:p>
            <a:r>
              <a:rPr lang="en-US" sz="3200" dirty="0">
                <a:latin typeface="Britannic Bold" panose="020B0903060703020204" pitchFamily="34" charset="77"/>
              </a:rPr>
              <a:t>ADD YOUR TEXT HERE 3</a:t>
            </a:r>
          </a:p>
        </p:txBody>
      </p:sp>
      <p:sp>
        <p:nvSpPr>
          <p:cNvPr id="28" name="TextBox 27">
            <a:extLst>
              <a:ext uri="{FF2B5EF4-FFF2-40B4-BE49-F238E27FC236}">
                <a16:creationId xmlns:a16="http://schemas.microsoft.com/office/drawing/2014/main" id="{3C89C13D-4AF9-5B96-DB61-D073ECA5B724}"/>
              </a:ext>
            </a:extLst>
          </p:cNvPr>
          <p:cNvSpPr txBox="1"/>
          <p:nvPr/>
        </p:nvSpPr>
        <p:spPr>
          <a:xfrm>
            <a:off x="15054230" y="4999458"/>
            <a:ext cx="5014534" cy="584775"/>
          </a:xfrm>
          <a:prstGeom prst="rect">
            <a:avLst/>
          </a:prstGeom>
          <a:noFill/>
        </p:spPr>
        <p:txBody>
          <a:bodyPr wrap="square" rtlCol="0">
            <a:spAutoFit/>
          </a:bodyPr>
          <a:lstStyle/>
          <a:p>
            <a:r>
              <a:rPr lang="en-US" sz="3200" dirty="0">
                <a:latin typeface="Britannic Bold" panose="020B0903060703020204" pitchFamily="34" charset="77"/>
              </a:rPr>
              <a:t>ADD YOUR TEXT HERE 4</a:t>
            </a:r>
          </a:p>
        </p:txBody>
      </p:sp>
      <p:sp>
        <p:nvSpPr>
          <p:cNvPr id="2" name="Frame 1">
            <a:extLst>
              <a:ext uri="{FF2B5EF4-FFF2-40B4-BE49-F238E27FC236}">
                <a16:creationId xmlns:a16="http://schemas.microsoft.com/office/drawing/2014/main" id="{96357605-C3EB-ED2D-0893-E19449D7E790}"/>
              </a:ext>
            </a:extLst>
          </p:cNvPr>
          <p:cNvSpPr/>
          <p:nvPr/>
        </p:nvSpPr>
        <p:spPr>
          <a:xfrm>
            <a:off x="1568941" y="959514"/>
            <a:ext cx="8073824" cy="1423640"/>
          </a:xfrm>
          <a:prstGeom prst="frame">
            <a:avLst>
              <a:gd name="adj1" fmla="val 4356"/>
            </a:avLst>
          </a:prstGeom>
          <a:solidFill>
            <a:srgbClr val="D5B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a:extLst>
              <a:ext uri="{FF2B5EF4-FFF2-40B4-BE49-F238E27FC236}">
                <a16:creationId xmlns:a16="http://schemas.microsoft.com/office/drawing/2014/main" id="{B2E133EB-5900-1B32-98C3-1CBA44D0F3D8}"/>
              </a:ext>
            </a:extLst>
          </p:cNvPr>
          <p:cNvSpPr txBox="1"/>
          <p:nvPr/>
        </p:nvSpPr>
        <p:spPr>
          <a:xfrm>
            <a:off x="1769296" y="1147857"/>
            <a:ext cx="7398455"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Britannic Bold" panose="020B0903060703020204" pitchFamily="34" charset="77"/>
              </a:rPr>
              <a:t>Among the Top 10 Studios in the film market these are the directors to bring in the most profit</a:t>
            </a:r>
          </a:p>
          <a:p>
            <a:pPr marL="285750" indent="-285750">
              <a:buFont typeface="Arial" panose="020B0604020202020204" pitchFamily="34" charset="0"/>
              <a:buChar char="•"/>
            </a:pPr>
            <a:endParaRPr lang="en-US" dirty="0">
              <a:latin typeface="Britannic Bold" panose="020B0903060703020204" pitchFamily="34" charset="77"/>
            </a:endParaRPr>
          </a:p>
          <a:p>
            <a:endParaRPr lang="en-US" dirty="0">
              <a:latin typeface="Britannic Bold" panose="020B0903060703020204" pitchFamily="34" charset="77"/>
            </a:endParaRPr>
          </a:p>
        </p:txBody>
      </p:sp>
      <p:sp>
        <p:nvSpPr>
          <p:cNvPr id="29" name="TextBox 28">
            <a:extLst>
              <a:ext uri="{FF2B5EF4-FFF2-40B4-BE49-F238E27FC236}">
                <a16:creationId xmlns:a16="http://schemas.microsoft.com/office/drawing/2014/main" id="{35CF861B-E8C3-4136-67F5-41B430DE618B}"/>
              </a:ext>
            </a:extLst>
          </p:cNvPr>
          <p:cNvSpPr txBox="1"/>
          <p:nvPr/>
        </p:nvSpPr>
        <p:spPr>
          <a:xfrm>
            <a:off x="2749201" y="33297514"/>
            <a:ext cx="5988207" cy="1569660"/>
          </a:xfrm>
          <a:prstGeom prst="rect">
            <a:avLst/>
          </a:prstGeom>
          <a:noFill/>
        </p:spPr>
        <p:txBody>
          <a:bodyPr wrap="square" rtlCol="0">
            <a:spAutoFit/>
          </a:bodyPr>
          <a:lstStyle/>
          <a:p>
            <a:r>
              <a:rPr lang="en-US" sz="9600" dirty="0">
                <a:latin typeface="Britannic Bold" panose="020B0903060703020204" pitchFamily="34" charset="77"/>
              </a:rPr>
              <a:t>thank you</a:t>
            </a:r>
          </a:p>
        </p:txBody>
      </p:sp>
      <p:pic>
        <p:nvPicPr>
          <p:cNvPr id="12" name="Picture 11">
            <a:extLst>
              <a:ext uri="{FF2B5EF4-FFF2-40B4-BE49-F238E27FC236}">
                <a16:creationId xmlns:a16="http://schemas.microsoft.com/office/drawing/2014/main" id="{F52C713B-BBE1-B7D0-3202-D4369B845803}"/>
              </a:ext>
            </a:extLst>
          </p:cNvPr>
          <p:cNvPicPr>
            <a:picLocks noChangeAspect="1"/>
          </p:cNvPicPr>
          <p:nvPr/>
        </p:nvPicPr>
        <p:blipFill>
          <a:blip r:embed="rId3"/>
          <a:stretch>
            <a:fillRect/>
          </a:stretch>
        </p:blipFill>
        <p:spPr>
          <a:xfrm>
            <a:off x="5617709" y="2600512"/>
            <a:ext cx="6380018" cy="3886200"/>
          </a:xfrm>
          <a:prstGeom prst="rect">
            <a:avLst/>
          </a:prstGeom>
        </p:spPr>
      </p:pic>
      <p:pic>
        <p:nvPicPr>
          <p:cNvPr id="14" name="Picture 13">
            <a:extLst>
              <a:ext uri="{FF2B5EF4-FFF2-40B4-BE49-F238E27FC236}">
                <a16:creationId xmlns:a16="http://schemas.microsoft.com/office/drawing/2014/main" id="{F6FB4E1A-7A74-6DA2-0847-41F18B57DD03}"/>
              </a:ext>
            </a:extLst>
          </p:cNvPr>
          <p:cNvPicPr>
            <a:picLocks noChangeAspect="1"/>
          </p:cNvPicPr>
          <p:nvPr/>
        </p:nvPicPr>
        <p:blipFill>
          <a:blip r:embed="rId4"/>
          <a:stretch>
            <a:fillRect/>
          </a:stretch>
        </p:blipFill>
        <p:spPr>
          <a:xfrm>
            <a:off x="3946" y="2600513"/>
            <a:ext cx="5528394" cy="3928274"/>
          </a:xfrm>
          <a:prstGeom prst="rect">
            <a:avLst/>
          </a:prstGeom>
        </p:spPr>
      </p:pic>
    </p:spTree>
    <p:extLst>
      <p:ext uri="{BB962C8B-B14F-4D97-AF65-F5344CB8AC3E}">
        <p14:creationId xmlns:p14="http://schemas.microsoft.com/office/powerpoint/2010/main" val="8983629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AF7EEF3-786D-7191-A492-EB9DF7D50560}"/>
              </a:ext>
            </a:extLst>
          </p:cNvPr>
          <p:cNvSpPr/>
          <p:nvPr/>
        </p:nvSpPr>
        <p:spPr>
          <a:xfrm>
            <a:off x="0" y="0"/>
            <a:ext cx="12192000" cy="6858000"/>
          </a:xfrm>
          <a:prstGeom prst="rect">
            <a:avLst/>
          </a:prstGeom>
          <a:solidFill>
            <a:srgbClr val="FFE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6574E5F-050A-1987-F286-92300B536C4D}"/>
              </a:ext>
            </a:extLst>
          </p:cNvPr>
          <p:cNvSpPr txBox="1"/>
          <p:nvPr/>
        </p:nvSpPr>
        <p:spPr>
          <a:xfrm>
            <a:off x="822062" y="-1033751"/>
            <a:ext cx="7136679" cy="707886"/>
          </a:xfrm>
          <a:prstGeom prst="rect">
            <a:avLst/>
          </a:prstGeom>
          <a:noFill/>
        </p:spPr>
        <p:txBody>
          <a:bodyPr wrap="square" rtlCol="0">
            <a:spAutoFit/>
          </a:bodyPr>
          <a:lstStyle/>
          <a:p>
            <a:r>
              <a:rPr lang="en-US" sz="4000" dirty="0">
                <a:latin typeface="Britannic Bold" panose="020B0903060703020204" pitchFamily="34" charset="77"/>
              </a:rPr>
              <a:t>ADD TEXT HERE 101</a:t>
            </a:r>
          </a:p>
        </p:txBody>
      </p:sp>
      <p:pic>
        <p:nvPicPr>
          <p:cNvPr id="12" name="Graphic 11" descr="Social network with solid fill">
            <a:extLst>
              <a:ext uri="{FF2B5EF4-FFF2-40B4-BE49-F238E27FC236}">
                <a16:creationId xmlns:a16="http://schemas.microsoft.com/office/drawing/2014/main" id="{F8E5E670-FA29-5CF6-1641-85D4FC8040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96001" y="-481622"/>
            <a:ext cx="1015663" cy="1015663"/>
          </a:xfrm>
          <a:prstGeom prst="rect">
            <a:avLst/>
          </a:prstGeom>
        </p:spPr>
      </p:pic>
      <p:pic>
        <p:nvPicPr>
          <p:cNvPr id="30" name="Picture 29" descr="Logo, icon&#10;&#10;Description automatically generated">
            <a:extLst>
              <a:ext uri="{FF2B5EF4-FFF2-40B4-BE49-F238E27FC236}">
                <a16:creationId xmlns:a16="http://schemas.microsoft.com/office/drawing/2014/main" id="{7ACA09B8-957C-3503-3B73-6E49F2928B2B}"/>
              </a:ext>
            </a:extLst>
          </p:cNvPr>
          <p:cNvPicPr>
            <a:picLocks noChangeAspect="1"/>
          </p:cNvPicPr>
          <p:nvPr/>
        </p:nvPicPr>
        <p:blipFill>
          <a:blip r:embed="rId4"/>
          <a:stretch>
            <a:fillRect/>
          </a:stretch>
        </p:blipFill>
        <p:spPr>
          <a:xfrm rot="8603998">
            <a:off x="-7199476" y="-7958103"/>
            <a:ext cx="12211427" cy="7674916"/>
          </a:xfrm>
          <a:prstGeom prst="rect">
            <a:avLst/>
          </a:prstGeom>
        </p:spPr>
      </p:pic>
      <p:sp>
        <p:nvSpPr>
          <p:cNvPr id="2" name="Frame 1">
            <a:extLst>
              <a:ext uri="{FF2B5EF4-FFF2-40B4-BE49-F238E27FC236}">
                <a16:creationId xmlns:a16="http://schemas.microsoft.com/office/drawing/2014/main" id="{96357605-C3EB-ED2D-0893-E19449D7E790}"/>
              </a:ext>
            </a:extLst>
          </p:cNvPr>
          <p:cNvSpPr/>
          <p:nvPr/>
        </p:nvSpPr>
        <p:spPr>
          <a:xfrm>
            <a:off x="-5080338" y="2062078"/>
            <a:ext cx="4298138" cy="4390818"/>
          </a:xfrm>
          <a:prstGeom prst="frame">
            <a:avLst>
              <a:gd name="adj1" fmla="val 4356"/>
            </a:avLst>
          </a:prstGeom>
          <a:solidFill>
            <a:srgbClr val="D5BD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E45AE05A-EBF0-49DA-9A30-271B5A990DE1}"/>
              </a:ext>
            </a:extLst>
          </p:cNvPr>
          <p:cNvSpPr txBox="1"/>
          <p:nvPr/>
        </p:nvSpPr>
        <p:spPr>
          <a:xfrm>
            <a:off x="-4671008" y="2484985"/>
            <a:ext cx="3511296" cy="646331"/>
          </a:xfrm>
          <a:prstGeom prst="rect">
            <a:avLst/>
          </a:prstGeom>
          <a:noFill/>
        </p:spPr>
        <p:txBody>
          <a:bodyPr wrap="square" rtlCol="0">
            <a:spAutoFit/>
          </a:bodyPr>
          <a:lstStyle/>
          <a:p>
            <a:r>
              <a:rPr lang="en-US" sz="3600" dirty="0">
                <a:latin typeface="Britannic Bold" panose="020B0903060703020204" pitchFamily="34" charset="77"/>
              </a:rPr>
              <a:t>HEADLINE </a:t>
            </a:r>
          </a:p>
        </p:txBody>
      </p:sp>
      <p:sp>
        <p:nvSpPr>
          <p:cNvPr id="5" name="TextBox 4">
            <a:extLst>
              <a:ext uri="{FF2B5EF4-FFF2-40B4-BE49-F238E27FC236}">
                <a16:creationId xmlns:a16="http://schemas.microsoft.com/office/drawing/2014/main" id="{B2E133EB-5900-1B32-98C3-1CBA44D0F3D8}"/>
              </a:ext>
            </a:extLst>
          </p:cNvPr>
          <p:cNvSpPr txBox="1"/>
          <p:nvPr/>
        </p:nvSpPr>
        <p:spPr>
          <a:xfrm>
            <a:off x="-4829587" y="3159161"/>
            <a:ext cx="3848430" cy="3139321"/>
          </a:xfrm>
          <a:prstGeom prst="rect">
            <a:avLst/>
          </a:prstGeom>
          <a:noFill/>
        </p:spPr>
        <p:txBody>
          <a:bodyPr wrap="square" rtlCol="0">
            <a:spAutoFit/>
          </a:bodyPr>
          <a:lstStyle/>
          <a:p>
            <a:r>
              <a:rPr lang="en-US" dirty="0">
                <a:latin typeface="Britannic Bold" panose="020B0903060703020204" pitchFamily="34" charset="77"/>
              </a:rPr>
              <a:t>ADD YOUR OWN TEXT RIGHT HERE ADD YOUR OWN TEXT RIGHT HERE</a:t>
            </a:r>
          </a:p>
          <a:p>
            <a:r>
              <a:rPr lang="en-US" dirty="0">
                <a:latin typeface="Britannic Bold" panose="020B0903060703020204" pitchFamily="34" charset="77"/>
              </a:rPr>
              <a:t>ADD YOUR OWN TEXT RIGHT HERE</a:t>
            </a:r>
          </a:p>
          <a:p>
            <a:r>
              <a:rPr lang="en-US" dirty="0">
                <a:latin typeface="Britannic Bold" panose="020B0903060703020204" pitchFamily="34" charset="77"/>
              </a:rPr>
              <a:t>ADD YOUR OWN TEXT RIGHT HERE</a:t>
            </a:r>
          </a:p>
          <a:p>
            <a:r>
              <a:rPr lang="en-US" dirty="0">
                <a:latin typeface="Britannic Bold" panose="020B0903060703020204" pitchFamily="34" charset="77"/>
              </a:rPr>
              <a:t>ADD YOUR OWN TEXT RIGHT HERE</a:t>
            </a:r>
          </a:p>
          <a:p>
            <a:r>
              <a:rPr lang="en-US" dirty="0">
                <a:latin typeface="Britannic Bold" panose="020B0903060703020204" pitchFamily="34" charset="77"/>
              </a:rPr>
              <a:t>ADD YOUR OWN TEXT RIGHT HERE</a:t>
            </a:r>
          </a:p>
          <a:p>
            <a:r>
              <a:rPr lang="en-US" dirty="0">
                <a:latin typeface="Britannic Bold" panose="020B0903060703020204" pitchFamily="34" charset="77"/>
              </a:rPr>
              <a:t>ADD YOUR OWN TEXT RIGHT HERE</a:t>
            </a:r>
          </a:p>
          <a:p>
            <a:r>
              <a:rPr lang="en-US" dirty="0">
                <a:latin typeface="Britannic Bold" panose="020B0903060703020204" pitchFamily="34" charset="77"/>
              </a:rPr>
              <a:t>ADD YOUR OWN TEXT RIGHT HERE</a:t>
            </a:r>
          </a:p>
          <a:p>
            <a:r>
              <a:rPr lang="en-US" dirty="0">
                <a:latin typeface="Britannic Bold" panose="020B0903060703020204" pitchFamily="34" charset="77"/>
              </a:rPr>
              <a:t>ADD YOUR OWN TEXT RIGHT HERE</a:t>
            </a:r>
          </a:p>
          <a:p>
            <a:endParaRPr lang="en-US" dirty="0">
              <a:latin typeface="Britannic Bold" panose="020B0903060703020204" pitchFamily="34" charset="77"/>
            </a:endParaRPr>
          </a:p>
          <a:p>
            <a:endParaRPr lang="en-US" dirty="0">
              <a:latin typeface="Britannic Bold" panose="020B0903060703020204" pitchFamily="34" charset="77"/>
            </a:endParaRPr>
          </a:p>
        </p:txBody>
      </p:sp>
      <p:sp>
        <p:nvSpPr>
          <p:cNvPr id="8" name="TextBox 7">
            <a:extLst>
              <a:ext uri="{FF2B5EF4-FFF2-40B4-BE49-F238E27FC236}">
                <a16:creationId xmlns:a16="http://schemas.microsoft.com/office/drawing/2014/main" id="{E9C7FBB3-355E-7A60-B91D-9C8A78C1C44C}"/>
              </a:ext>
            </a:extLst>
          </p:cNvPr>
          <p:cNvSpPr txBox="1"/>
          <p:nvPr/>
        </p:nvSpPr>
        <p:spPr>
          <a:xfrm>
            <a:off x="3101895" y="2285475"/>
            <a:ext cx="5988207" cy="1569660"/>
          </a:xfrm>
          <a:prstGeom prst="rect">
            <a:avLst/>
          </a:prstGeom>
          <a:noFill/>
        </p:spPr>
        <p:txBody>
          <a:bodyPr wrap="square" rtlCol="0">
            <a:spAutoFit/>
          </a:bodyPr>
          <a:lstStyle/>
          <a:p>
            <a:r>
              <a:rPr lang="en-US" sz="9600" dirty="0">
                <a:latin typeface="Britannic Bold" panose="020B0903060703020204" pitchFamily="34" charset="77"/>
              </a:rPr>
              <a:t>thank you</a:t>
            </a:r>
          </a:p>
        </p:txBody>
      </p:sp>
    </p:spTree>
    <p:extLst>
      <p:ext uri="{BB962C8B-B14F-4D97-AF65-F5344CB8AC3E}">
        <p14:creationId xmlns:p14="http://schemas.microsoft.com/office/powerpoint/2010/main" val="1826091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fessional aesthetic 7 slides" id="{7BE082FD-C9AC-7A4C-8BE9-6F8BCF8EEE69}" vid="{B4F2F0D9-992D-1D4F-BD7F-54869B250E66}"/>
    </a:ext>
  </a:extLst>
</a:theme>
</file>

<file path=docProps/app.xml><?xml version="1.0" encoding="utf-8"?>
<Properties xmlns="http://schemas.openxmlformats.org/officeDocument/2006/extended-properties" xmlns:vt="http://schemas.openxmlformats.org/officeDocument/2006/docPropsVTypes">
  <Template/>
  <TotalTime>404</TotalTime>
  <Words>604</Words>
  <Application>Microsoft Macintosh PowerPoint</Application>
  <PresentationFormat>Widescreen</PresentationFormat>
  <Paragraphs>116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Britannic Bold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Smogeli, Jakob W. (Student)</dc:creator>
  <cp:lastModifiedBy>Lito G</cp:lastModifiedBy>
  <cp:revision>13</cp:revision>
  <dcterms:created xsi:type="dcterms:W3CDTF">2022-09-07T03:14:01Z</dcterms:created>
  <dcterms:modified xsi:type="dcterms:W3CDTF">2022-11-18T14:38:44Z</dcterms:modified>
</cp:coreProperties>
</file>