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B6E2"/>
    <a:srgbClr val="177791"/>
    <a:srgbClr val="DFD5CD"/>
    <a:srgbClr val="1F1F1F"/>
    <a:srgbClr val="FFCF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-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5850-8347-466C-8C7F-F954B3ABE18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694-A06C-4564-96C0-52489BAAD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18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5850-8347-466C-8C7F-F954B3ABE18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694-A06C-4564-96C0-52489BAAD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71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5850-8347-466C-8C7F-F954B3ABE18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694-A06C-4564-96C0-52489BAAD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81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5850-8347-466C-8C7F-F954B3ABE18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694-A06C-4564-96C0-52489BAAD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68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5850-8347-466C-8C7F-F954B3ABE18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694-A06C-4564-96C0-52489BAAD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78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5850-8347-466C-8C7F-F954B3ABE18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694-A06C-4564-96C0-52489BAAD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7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5850-8347-466C-8C7F-F954B3ABE18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694-A06C-4564-96C0-52489BAAD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45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5850-8347-466C-8C7F-F954B3ABE18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694-A06C-4564-96C0-52489BAAD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2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5850-8347-466C-8C7F-F954B3ABE18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694-A06C-4564-96C0-52489BAAD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28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5850-8347-466C-8C7F-F954B3ABE18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694-A06C-4564-96C0-52489BAAD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22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5850-8347-466C-8C7F-F954B3ABE18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694-A06C-4564-96C0-52489BAAD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1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5850-8347-466C-8C7F-F954B3ABE18C}" type="datetimeFigureOut">
              <a:rPr lang="es-ES" smtClean="0"/>
              <a:t>07/10/2022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F694-A06C-4564-96C0-52489BAAD4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59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B4D48A8-8501-46FE-AB33-A7A2EF9B6EF3}"/>
              </a:ext>
            </a:extLst>
          </p:cNvPr>
          <p:cNvSpPr txBox="1"/>
          <p:nvPr/>
        </p:nvSpPr>
        <p:spPr>
          <a:xfrm>
            <a:off x="315304" y="367861"/>
            <a:ext cx="26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LOGO</a:t>
            </a:r>
            <a:r>
              <a:rPr lang="es-ES" dirty="0"/>
              <a:t>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10F5BA-3C1A-4233-9F04-FBD283BA148E}"/>
              </a:ext>
            </a:extLst>
          </p:cNvPr>
          <p:cNvSpPr txBox="1"/>
          <p:nvPr/>
        </p:nvSpPr>
        <p:spPr>
          <a:xfrm>
            <a:off x="315305" y="2506720"/>
            <a:ext cx="26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VARIACIONES DEL LOGO: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DA2190-AA30-435D-9F12-A067B590BF00}"/>
              </a:ext>
            </a:extLst>
          </p:cNvPr>
          <p:cNvSpPr txBox="1"/>
          <p:nvPr/>
        </p:nvSpPr>
        <p:spPr>
          <a:xfrm>
            <a:off x="315303" y="5123002"/>
            <a:ext cx="26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PALETA CROMÁTICA: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6EE884-D93A-4BFC-91D7-E684C28E4A2F}"/>
              </a:ext>
            </a:extLst>
          </p:cNvPr>
          <p:cNvSpPr txBox="1"/>
          <p:nvPr/>
        </p:nvSpPr>
        <p:spPr>
          <a:xfrm>
            <a:off x="315304" y="8903843"/>
            <a:ext cx="26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TIPOGRAFÍAS</a:t>
            </a:r>
            <a:r>
              <a:rPr lang="es-ES" dirty="0"/>
              <a:t>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58C032-6CCB-4B68-A53F-CFDCF4387177}"/>
              </a:ext>
            </a:extLst>
          </p:cNvPr>
          <p:cNvSpPr txBox="1"/>
          <p:nvPr/>
        </p:nvSpPr>
        <p:spPr>
          <a:xfrm>
            <a:off x="2115995" y="841485"/>
            <a:ext cx="2427889" cy="126124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F5B3010-4D76-4410-B7F6-B2339EFA87DF}"/>
              </a:ext>
            </a:extLst>
          </p:cNvPr>
          <p:cNvSpPr txBox="1"/>
          <p:nvPr/>
        </p:nvSpPr>
        <p:spPr>
          <a:xfrm>
            <a:off x="811917" y="6036668"/>
            <a:ext cx="1558153" cy="891909"/>
          </a:xfrm>
          <a:prstGeom prst="rect">
            <a:avLst/>
          </a:prstGeom>
          <a:solidFill>
            <a:srgbClr val="FFCFA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BAF27E-6917-4516-8289-FD2A68823DE5}"/>
              </a:ext>
            </a:extLst>
          </p:cNvPr>
          <p:cNvSpPr txBox="1"/>
          <p:nvPr/>
        </p:nvSpPr>
        <p:spPr>
          <a:xfrm>
            <a:off x="811917" y="3357319"/>
            <a:ext cx="2427889" cy="126124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93EFA2-085E-4FD8-B36B-402D70A2C3B3}"/>
              </a:ext>
            </a:extLst>
          </p:cNvPr>
          <p:cNvSpPr txBox="1"/>
          <p:nvPr/>
        </p:nvSpPr>
        <p:spPr>
          <a:xfrm>
            <a:off x="3618196" y="3357319"/>
            <a:ext cx="2427889" cy="126124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9F96A7-38C0-4675-8A62-200A27BB7D3D}"/>
              </a:ext>
            </a:extLst>
          </p:cNvPr>
          <p:cNvSpPr txBox="1"/>
          <p:nvPr/>
        </p:nvSpPr>
        <p:spPr>
          <a:xfrm>
            <a:off x="2649922" y="6017170"/>
            <a:ext cx="1558153" cy="891909"/>
          </a:xfrm>
          <a:prstGeom prst="rect">
            <a:avLst/>
          </a:prstGeom>
          <a:solidFill>
            <a:srgbClr val="1F1F1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15F80E-CC28-407B-82F4-13E2E69485DF}"/>
              </a:ext>
            </a:extLst>
          </p:cNvPr>
          <p:cNvSpPr txBox="1"/>
          <p:nvPr/>
        </p:nvSpPr>
        <p:spPr>
          <a:xfrm>
            <a:off x="4487927" y="6017169"/>
            <a:ext cx="1558153" cy="891909"/>
          </a:xfrm>
          <a:prstGeom prst="rect">
            <a:avLst/>
          </a:prstGeom>
          <a:solidFill>
            <a:srgbClr val="DFD5C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F25284C-D8EA-458E-BD21-CEA373452AA9}"/>
              </a:ext>
            </a:extLst>
          </p:cNvPr>
          <p:cNvSpPr txBox="1"/>
          <p:nvPr/>
        </p:nvSpPr>
        <p:spPr>
          <a:xfrm>
            <a:off x="1681653" y="7167202"/>
            <a:ext cx="1558153" cy="891909"/>
          </a:xfrm>
          <a:prstGeom prst="rect">
            <a:avLst/>
          </a:prstGeom>
          <a:solidFill>
            <a:srgbClr val="17779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3AAF95-69F8-46A5-A1F7-ED15264CF2BB}"/>
              </a:ext>
            </a:extLst>
          </p:cNvPr>
          <p:cNvSpPr txBox="1"/>
          <p:nvPr/>
        </p:nvSpPr>
        <p:spPr>
          <a:xfrm>
            <a:off x="3618194" y="7167202"/>
            <a:ext cx="1558153" cy="891909"/>
          </a:xfrm>
          <a:prstGeom prst="rect">
            <a:avLst/>
          </a:prstGeom>
          <a:solidFill>
            <a:srgbClr val="13B6E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AC10B22-60B4-4491-B3AF-7F86CA8CD1D8}"/>
              </a:ext>
            </a:extLst>
          </p:cNvPr>
          <p:cNvSpPr txBox="1"/>
          <p:nvPr/>
        </p:nvSpPr>
        <p:spPr>
          <a:xfrm>
            <a:off x="1904505" y="9568192"/>
            <a:ext cx="3170033" cy="126124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1BC413F-A6E7-4DFD-94A1-DF3384767519}"/>
              </a:ext>
            </a:extLst>
          </p:cNvPr>
          <p:cNvSpPr txBox="1"/>
          <p:nvPr/>
        </p:nvSpPr>
        <p:spPr>
          <a:xfrm>
            <a:off x="1134319" y="6299298"/>
            <a:ext cx="981676" cy="36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#FFCFA1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C1B9B22-3755-4C31-94B4-9FD0DECCC846}"/>
              </a:ext>
            </a:extLst>
          </p:cNvPr>
          <p:cNvSpPr txBox="1"/>
          <p:nvPr/>
        </p:nvSpPr>
        <p:spPr>
          <a:xfrm>
            <a:off x="2975776" y="6276708"/>
            <a:ext cx="981676" cy="36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#1F1F1F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3D78BCD-D918-413F-BE86-6B1DEEAF8508}"/>
              </a:ext>
            </a:extLst>
          </p:cNvPr>
          <p:cNvSpPr txBox="1"/>
          <p:nvPr/>
        </p:nvSpPr>
        <p:spPr>
          <a:xfrm>
            <a:off x="4776165" y="6322699"/>
            <a:ext cx="117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#DFD5CD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B87CED1-442B-4D51-8793-3676583818F9}"/>
              </a:ext>
            </a:extLst>
          </p:cNvPr>
          <p:cNvSpPr txBox="1"/>
          <p:nvPr/>
        </p:nvSpPr>
        <p:spPr>
          <a:xfrm>
            <a:off x="1954706" y="7422996"/>
            <a:ext cx="117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#177791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0DD3EB1-9272-4034-A778-0843A2687A79}"/>
              </a:ext>
            </a:extLst>
          </p:cNvPr>
          <p:cNvSpPr txBox="1"/>
          <p:nvPr/>
        </p:nvSpPr>
        <p:spPr>
          <a:xfrm>
            <a:off x="3901316" y="7422996"/>
            <a:ext cx="117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#13B6E2</a:t>
            </a:r>
          </a:p>
        </p:txBody>
      </p:sp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637B19CB-33BC-45B0-8F20-9A8016AD8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59" y="746842"/>
            <a:ext cx="1388960" cy="1388960"/>
          </a:xfrm>
          <a:prstGeom prst="rect">
            <a:avLst/>
          </a:prstGeom>
        </p:spPr>
      </p:pic>
      <p:pic>
        <p:nvPicPr>
          <p:cNvPr id="29" name="Imagen 28" descr="Forma&#10;&#10;Descripción generada automáticamente con confianza media">
            <a:extLst>
              <a:ext uri="{FF2B5EF4-FFF2-40B4-BE49-F238E27FC236}">
                <a16:creationId xmlns:a16="http://schemas.microsoft.com/office/drawing/2014/main" id="{B16D9420-5E1C-45B8-8712-0CC05AA5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61" y="3287604"/>
            <a:ext cx="1388960" cy="1388960"/>
          </a:xfrm>
          <a:prstGeom prst="rect">
            <a:avLst/>
          </a:prstGeom>
        </p:spPr>
      </p:pic>
      <p:pic>
        <p:nvPicPr>
          <p:cNvPr id="18" name="Imagen 17" descr="Un conjunto de letras negras en un fondo negro&#10;&#10;Descripción generada automáticamente con confianza media">
            <a:extLst>
              <a:ext uri="{FF2B5EF4-FFF2-40B4-BE49-F238E27FC236}">
                <a16:creationId xmlns:a16="http://schemas.microsoft.com/office/drawing/2014/main" id="{BCFB8C1F-6602-464F-9A89-E56379D03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96" y="3237540"/>
            <a:ext cx="1489088" cy="148908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0FD8920-AC86-4F29-A435-659956196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700" y="9878143"/>
            <a:ext cx="2738440" cy="6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25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21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10000540.joan23</dc:creator>
  <cp:lastModifiedBy>10000540.joan23</cp:lastModifiedBy>
  <cp:revision>2</cp:revision>
  <dcterms:created xsi:type="dcterms:W3CDTF">2022-10-05T15:48:22Z</dcterms:created>
  <dcterms:modified xsi:type="dcterms:W3CDTF">2022-10-07T18:05:24Z</dcterms:modified>
</cp:coreProperties>
</file>