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8800425"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AB4ED-48FA-4765-B46E-860B79A1F3BD}" v="13" dt="2025-08-13T18:55:36.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7" d="100"/>
          <a:sy n="17" d="100"/>
        </p:scale>
        <p:origin x="33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abryel" userId="621dbc1b3f51261b" providerId="LiveId" clId="{F97AB4ED-48FA-4765-B46E-860B79A1F3BD}"/>
    <pc:docChg chg="undo custSel modSld">
      <pc:chgData name="Carlos Gabryel" userId="621dbc1b3f51261b" providerId="LiveId" clId="{F97AB4ED-48FA-4765-B46E-860B79A1F3BD}" dt="2025-08-13T18:54:59.479" v="119" actId="20577"/>
      <pc:docMkLst>
        <pc:docMk/>
      </pc:docMkLst>
      <pc:sldChg chg="addSp delSp modSp mod">
        <pc:chgData name="Carlos Gabryel" userId="621dbc1b3f51261b" providerId="LiveId" clId="{F97AB4ED-48FA-4765-B46E-860B79A1F3BD}" dt="2025-08-13T18:54:59.479" v="119" actId="20577"/>
        <pc:sldMkLst>
          <pc:docMk/>
          <pc:sldMk cId="0" sldId="256"/>
        </pc:sldMkLst>
        <pc:spChg chg="add mod">
          <ac:chgData name="Carlos Gabryel" userId="621dbc1b3f51261b" providerId="LiveId" clId="{F97AB4ED-48FA-4765-B46E-860B79A1F3BD}" dt="2025-08-13T18:49:32.028" v="50" actId="1076"/>
          <ac:spMkLst>
            <pc:docMk/>
            <pc:sldMk cId="0" sldId="256"/>
            <ac:spMk id="2" creationId="{CB2934E9-DDE0-1448-10AD-6BF77ED92948}"/>
          </ac:spMkLst>
        </pc:spChg>
        <pc:spChg chg="mod">
          <ac:chgData name="Carlos Gabryel" userId="621dbc1b3f51261b" providerId="LiveId" clId="{F97AB4ED-48FA-4765-B46E-860B79A1F3BD}" dt="2025-08-13T18:49:19.592" v="47" actId="14100"/>
          <ac:spMkLst>
            <pc:docMk/>
            <pc:sldMk cId="0" sldId="256"/>
            <ac:spMk id="89" creationId="{00000000-0000-0000-0000-000000000000}"/>
          </ac:spMkLst>
        </pc:spChg>
        <pc:spChg chg="del mod">
          <ac:chgData name="Carlos Gabryel" userId="621dbc1b3f51261b" providerId="LiveId" clId="{F97AB4ED-48FA-4765-B46E-860B79A1F3BD}" dt="2025-08-13T18:53:43.462" v="55" actId="478"/>
          <ac:spMkLst>
            <pc:docMk/>
            <pc:sldMk cId="0" sldId="256"/>
            <ac:spMk id="90" creationId="{00000000-0000-0000-0000-000000000000}"/>
          </ac:spMkLst>
        </pc:spChg>
        <pc:spChg chg="mod">
          <ac:chgData name="Carlos Gabryel" userId="621dbc1b3f51261b" providerId="LiveId" clId="{F97AB4ED-48FA-4765-B46E-860B79A1F3BD}" dt="2025-08-13T18:54:59.479" v="119" actId="20577"/>
          <ac:spMkLst>
            <pc:docMk/>
            <pc:sldMk cId="0" sldId="256"/>
            <ac:spMk id="91" creationId="{00000000-0000-0000-0000-000000000000}"/>
          </ac:spMkLst>
        </pc:spChg>
        <pc:picChg chg="add del mod">
          <ac:chgData name="Carlos Gabryel" userId="621dbc1b3f51261b" providerId="LiveId" clId="{F97AB4ED-48FA-4765-B46E-860B79A1F3BD}" dt="2025-08-13T18:53:36.890" v="53" actId="478"/>
          <ac:picMkLst>
            <pc:docMk/>
            <pc:sldMk cId="0" sldId="256"/>
            <ac:picMk id="4" creationId="{64369660-F805-3C0F-D5D9-E90F87D4505C}"/>
          </ac:picMkLst>
        </pc:picChg>
        <pc:picChg chg="add mod">
          <ac:chgData name="Carlos Gabryel" userId="621dbc1b3f51261b" providerId="LiveId" clId="{F97AB4ED-48FA-4765-B46E-860B79A1F3BD}" dt="2025-08-13T18:53:51.440" v="58" actId="1076"/>
          <ac:picMkLst>
            <pc:docMk/>
            <pc:sldMk cId="0" sldId="256"/>
            <ac:picMk id="6" creationId="{D785EE53-2D5E-B058-60D2-9672815D4D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160032" y="7070108"/>
            <a:ext cx="24480361"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8898"/>
              <a:buFont typeface="Calibri"/>
              <a:buNone/>
              <a:defRPr sz="188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600053" y="22690338"/>
            <a:ext cx="21600319"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150"/>
              </a:spcBef>
              <a:spcAft>
                <a:spcPts val="0"/>
              </a:spcAft>
              <a:buClr>
                <a:schemeClr val="dk1"/>
              </a:buClr>
              <a:buSzPts val="7559"/>
              <a:buNone/>
              <a:defRPr sz="7558"/>
            </a:lvl1pPr>
            <a:lvl2pPr lvl="1" algn="ctr">
              <a:lnSpc>
                <a:spcPct val="90000"/>
              </a:lnSpc>
              <a:spcBef>
                <a:spcPts val="1575"/>
              </a:spcBef>
              <a:spcAft>
                <a:spcPts val="0"/>
              </a:spcAft>
              <a:buClr>
                <a:schemeClr val="dk1"/>
              </a:buClr>
              <a:buSzPts val="6299"/>
              <a:buNone/>
              <a:defRPr sz="6299"/>
            </a:lvl2pPr>
            <a:lvl3pPr lvl="2" algn="ctr">
              <a:lnSpc>
                <a:spcPct val="90000"/>
              </a:lnSpc>
              <a:spcBef>
                <a:spcPts val="1575"/>
              </a:spcBef>
              <a:spcAft>
                <a:spcPts val="0"/>
              </a:spcAft>
              <a:buClr>
                <a:schemeClr val="dk1"/>
              </a:buClr>
              <a:buSzPts val="5669"/>
              <a:buNone/>
              <a:defRPr sz="5669"/>
            </a:lvl3pPr>
            <a:lvl4pPr lvl="3" algn="ctr">
              <a:lnSpc>
                <a:spcPct val="90000"/>
              </a:lnSpc>
              <a:spcBef>
                <a:spcPts val="1575"/>
              </a:spcBef>
              <a:spcAft>
                <a:spcPts val="0"/>
              </a:spcAft>
              <a:buClr>
                <a:schemeClr val="dk1"/>
              </a:buClr>
              <a:buSzPts val="5040"/>
              <a:buNone/>
              <a:defRPr sz="5040"/>
            </a:lvl4pPr>
            <a:lvl5pPr lvl="4" algn="ctr">
              <a:lnSpc>
                <a:spcPct val="90000"/>
              </a:lnSpc>
              <a:spcBef>
                <a:spcPts val="1575"/>
              </a:spcBef>
              <a:spcAft>
                <a:spcPts val="0"/>
              </a:spcAft>
              <a:buClr>
                <a:schemeClr val="dk1"/>
              </a:buClr>
              <a:buSzPts val="5040"/>
              <a:buNone/>
              <a:defRPr sz="5040"/>
            </a:lvl5pPr>
            <a:lvl6pPr lvl="5" algn="ctr">
              <a:lnSpc>
                <a:spcPct val="90000"/>
              </a:lnSpc>
              <a:spcBef>
                <a:spcPts val="1575"/>
              </a:spcBef>
              <a:spcAft>
                <a:spcPts val="0"/>
              </a:spcAft>
              <a:buClr>
                <a:schemeClr val="dk1"/>
              </a:buClr>
              <a:buSzPts val="5040"/>
              <a:buNone/>
              <a:defRPr sz="5040"/>
            </a:lvl6pPr>
            <a:lvl7pPr lvl="6" algn="ctr">
              <a:lnSpc>
                <a:spcPct val="90000"/>
              </a:lnSpc>
              <a:spcBef>
                <a:spcPts val="1575"/>
              </a:spcBef>
              <a:spcAft>
                <a:spcPts val="0"/>
              </a:spcAft>
              <a:buClr>
                <a:schemeClr val="dk1"/>
              </a:buClr>
              <a:buSzPts val="5040"/>
              <a:buNone/>
              <a:defRPr sz="5040"/>
            </a:lvl7pPr>
            <a:lvl8pPr lvl="7" algn="ctr">
              <a:lnSpc>
                <a:spcPct val="90000"/>
              </a:lnSpc>
              <a:spcBef>
                <a:spcPts val="1575"/>
              </a:spcBef>
              <a:spcAft>
                <a:spcPts val="0"/>
              </a:spcAft>
              <a:buClr>
                <a:schemeClr val="dk1"/>
              </a:buClr>
              <a:buSzPts val="5040"/>
              <a:buNone/>
              <a:defRPr sz="5040"/>
            </a:lvl8pPr>
            <a:lvl9pPr lvl="8" algn="ctr">
              <a:lnSpc>
                <a:spcPct val="90000"/>
              </a:lnSpc>
              <a:spcBef>
                <a:spcPts val="1575"/>
              </a:spcBef>
              <a:spcAft>
                <a:spcPts val="0"/>
              </a:spcAft>
              <a:buClr>
                <a:schemeClr val="dk1"/>
              </a:buClr>
              <a:buSzPts val="5040"/>
              <a:buNone/>
              <a:defRPr sz="5040"/>
            </a:lvl9pPr>
          </a:lstStyle>
          <a:p>
            <a:endParaRPr/>
          </a:p>
        </p:txBody>
      </p:sp>
      <p:sp>
        <p:nvSpPr>
          <p:cNvPr id="14" name="Google Shape;14;p2"/>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pic>
        <p:nvPicPr>
          <p:cNvPr id="17" name="Google Shape;17;p2"/>
          <p:cNvPicPr preferRelativeResize="0"/>
          <p:nvPr/>
        </p:nvPicPr>
        <p:blipFill rotWithShape="1">
          <a:blip r:embed="rId2">
            <a:alphaModFix/>
          </a:blip>
          <a:srcRect/>
          <a:stretch/>
        </p:blipFill>
        <p:spPr>
          <a:xfrm>
            <a:off x="-4" y="41296805"/>
            <a:ext cx="28800425" cy="1903833"/>
          </a:xfrm>
          <a:prstGeom prst="rect">
            <a:avLst/>
          </a:prstGeom>
          <a:noFill/>
          <a:ln>
            <a:noFill/>
          </a:ln>
        </p:spPr>
      </p:pic>
      <p:pic>
        <p:nvPicPr>
          <p:cNvPr id="18" name="Google Shape;18;p2"/>
          <p:cNvPicPr preferRelativeResize="0"/>
          <p:nvPr/>
        </p:nvPicPr>
        <p:blipFill rotWithShape="1">
          <a:blip r:embed="rId3">
            <a:alphaModFix/>
          </a:blip>
          <a:srcRect/>
          <a:stretch/>
        </p:blipFill>
        <p:spPr>
          <a:xfrm>
            <a:off x="1" y="0"/>
            <a:ext cx="28800424" cy="302184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980029" y="2300044"/>
            <a:ext cx="24840367"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695008" y="12785191"/>
            <a:ext cx="27410408" cy="248403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73" name="Google Shape;73;p11"/>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5410080" y="17500260"/>
            <a:ext cx="36610544" cy="621009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7190106" y="11470171"/>
            <a:ext cx="36610544" cy="182702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80029" y="2300044"/>
            <a:ext cx="24840367"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80029" y="11500170"/>
            <a:ext cx="24840367"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965030" y="10770172"/>
            <a:ext cx="24840367" cy="179702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898"/>
              <a:buFont typeface="Calibri"/>
              <a:buNone/>
              <a:defRPr sz="188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965030" y="28910440"/>
            <a:ext cx="24840367" cy="94501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50"/>
              </a:spcBef>
              <a:spcAft>
                <a:spcPts val="0"/>
              </a:spcAft>
              <a:buClr>
                <a:schemeClr val="dk1"/>
              </a:buClr>
              <a:buSzPts val="7559"/>
              <a:buNone/>
              <a:defRPr sz="7558">
                <a:solidFill>
                  <a:schemeClr val="dk1"/>
                </a:solidFill>
              </a:defRPr>
            </a:lvl1pPr>
            <a:lvl2pPr marL="914400" lvl="1" indent="-228600" algn="l">
              <a:lnSpc>
                <a:spcPct val="90000"/>
              </a:lnSpc>
              <a:spcBef>
                <a:spcPts val="1575"/>
              </a:spcBef>
              <a:spcAft>
                <a:spcPts val="0"/>
              </a:spcAft>
              <a:buClr>
                <a:srgbClr val="888888"/>
              </a:buClr>
              <a:buSzPts val="6299"/>
              <a:buNone/>
              <a:defRPr sz="6299">
                <a:solidFill>
                  <a:srgbClr val="888888"/>
                </a:solidFill>
              </a:defRPr>
            </a:lvl2pPr>
            <a:lvl3pPr marL="1371600" lvl="2" indent="-228600" algn="l">
              <a:lnSpc>
                <a:spcPct val="90000"/>
              </a:lnSpc>
              <a:spcBef>
                <a:spcPts val="1575"/>
              </a:spcBef>
              <a:spcAft>
                <a:spcPts val="0"/>
              </a:spcAft>
              <a:buClr>
                <a:srgbClr val="888888"/>
              </a:buClr>
              <a:buSzPts val="5669"/>
              <a:buNone/>
              <a:defRPr sz="5669">
                <a:solidFill>
                  <a:srgbClr val="888888"/>
                </a:solidFill>
              </a:defRPr>
            </a:lvl3pPr>
            <a:lvl4pPr marL="1828800" lvl="3" indent="-228600" algn="l">
              <a:lnSpc>
                <a:spcPct val="90000"/>
              </a:lnSpc>
              <a:spcBef>
                <a:spcPts val="1575"/>
              </a:spcBef>
              <a:spcAft>
                <a:spcPts val="0"/>
              </a:spcAft>
              <a:buClr>
                <a:srgbClr val="888888"/>
              </a:buClr>
              <a:buSzPts val="5040"/>
              <a:buNone/>
              <a:defRPr sz="5040">
                <a:solidFill>
                  <a:srgbClr val="888888"/>
                </a:solidFill>
              </a:defRPr>
            </a:lvl4pPr>
            <a:lvl5pPr marL="2286000" lvl="4" indent="-228600" algn="l">
              <a:lnSpc>
                <a:spcPct val="90000"/>
              </a:lnSpc>
              <a:spcBef>
                <a:spcPts val="1575"/>
              </a:spcBef>
              <a:spcAft>
                <a:spcPts val="0"/>
              </a:spcAft>
              <a:buClr>
                <a:srgbClr val="888888"/>
              </a:buClr>
              <a:buSzPts val="5040"/>
              <a:buNone/>
              <a:defRPr sz="5040">
                <a:solidFill>
                  <a:srgbClr val="888888"/>
                </a:solidFill>
              </a:defRPr>
            </a:lvl5pPr>
            <a:lvl6pPr marL="2743200" lvl="5" indent="-228600" algn="l">
              <a:lnSpc>
                <a:spcPct val="90000"/>
              </a:lnSpc>
              <a:spcBef>
                <a:spcPts val="1575"/>
              </a:spcBef>
              <a:spcAft>
                <a:spcPts val="0"/>
              </a:spcAft>
              <a:buClr>
                <a:srgbClr val="888888"/>
              </a:buClr>
              <a:buSzPts val="5040"/>
              <a:buNone/>
              <a:defRPr sz="5040">
                <a:solidFill>
                  <a:srgbClr val="888888"/>
                </a:solidFill>
              </a:defRPr>
            </a:lvl6pPr>
            <a:lvl7pPr marL="3200400" lvl="6" indent="-228600" algn="l">
              <a:lnSpc>
                <a:spcPct val="90000"/>
              </a:lnSpc>
              <a:spcBef>
                <a:spcPts val="1575"/>
              </a:spcBef>
              <a:spcAft>
                <a:spcPts val="0"/>
              </a:spcAft>
              <a:buClr>
                <a:srgbClr val="888888"/>
              </a:buClr>
              <a:buSzPts val="5040"/>
              <a:buNone/>
              <a:defRPr sz="5040">
                <a:solidFill>
                  <a:srgbClr val="888888"/>
                </a:solidFill>
              </a:defRPr>
            </a:lvl7pPr>
            <a:lvl8pPr marL="3657600" lvl="7" indent="-228600" algn="l">
              <a:lnSpc>
                <a:spcPct val="90000"/>
              </a:lnSpc>
              <a:spcBef>
                <a:spcPts val="1575"/>
              </a:spcBef>
              <a:spcAft>
                <a:spcPts val="0"/>
              </a:spcAft>
              <a:buClr>
                <a:srgbClr val="888888"/>
              </a:buClr>
              <a:buSzPts val="5040"/>
              <a:buNone/>
              <a:defRPr sz="5040">
                <a:solidFill>
                  <a:srgbClr val="888888"/>
                </a:solidFill>
              </a:defRPr>
            </a:lvl8pPr>
            <a:lvl9pPr marL="4114800" lvl="8" indent="-228600" algn="l">
              <a:lnSpc>
                <a:spcPct val="90000"/>
              </a:lnSpc>
              <a:spcBef>
                <a:spcPts val="1575"/>
              </a:spcBef>
              <a:spcAft>
                <a:spcPts val="0"/>
              </a:spcAft>
              <a:buClr>
                <a:srgbClr val="888888"/>
              </a:buClr>
              <a:buSzPts val="5040"/>
              <a:buNone/>
              <a:defRPr sz="5040">
                <a:solidFill>
                  <a:srgbClr val="888888"/>
                </a:solidFill>
              </a:defRPr>
            </a:lvl9pPr>
          </a:lstStyle>
          <a:p>
            <a:endParaRPr/>
          </a:p>
        </p:txBody>
      </p:sp>
      <p:sp>
        <p:nvSpPr>
          <p:cNvPr id="28" name="Google Shape;28;p4"/>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980029" y="2300044"/>
            <a:ext cx="24840367"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980029" y="11500170"/>
            <a:ext cx="12240181"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14580215" y="11500170"/>
            <a:ext cx="12240181"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983780" y="2300044"/>
            <a:ext cx="24840367"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983784" y="10590160"/>
            <a:ext cx="12183928"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150"/>
              </a:spcBef>
              <a:spcAft>
                <a:spcPts val="0"/>
              </a:spcAft>
              <a:buClr>
                <a:schemeClr val="dk1"/>
              </a:buClr>
              <a:buSzPts val="7559"/>
              <a:buNone/>
              <a:defRPr sz="7558" b="1"/>
            </a:lvl1pPr>
            <a:lvl2pPr marL="914400" lvl="1" indent="-228600" algn="l">
              <a:lnSpc>
                <a:spcPct val="90000"/>
              </a:lnSpc>
              <a:spcBef>
                <a:spcPts val="1575"/>
              </a:spcBef>
              <a:spcAft>
                <a:spcPts val="0"/>
              </a:spcAft>
              <a:buClr>
                <a:schemeClr val="dk1"/>
              </a:buClr>
              <a:buSzPts val="6299"/>
              <a:buNone/>
              <a:defRPr sz="6299" b="1"/>
            </a:lvl2pPr>
            <a:lvl3pPr marL="1371600" lvl="2" indent="-228600" algn="l">
              <a:lnSpc>
                <a:spcPct val="90000"/>
              </a:lnSpc>
              <a:spcBef>
                <a:spcPts val="1575"/>
              </a:spcBef>
              <a:spcAft>
                <a:spcPts val="0"/>
              </a:spcAft>
              <a:buClr>
                <a:schemeClr val="dk1"/>
              </a:buClr>
              <a:buSzPts val="5669"/>
              <a:buNone/>
              <a:defRPr sz="5669" b="1"/>
            </a:lvl3pPr>
            <a:lvl4pPr marL="1828800" lvl="3" indent="-228600" algn="l">
              <a:lnSpc>
                <a:spcPct val="90000"/>
              </a:lnSpc>
              <a:spcBef>
                <a:spcPts val="1575"/>
              </a:spcBef>
              <a:spcAft>
                <a:spcPts val="0"/>
              </a:spcAft>
              <a:buClr>
                <a:schemeClr val="dk1"/>
              </a:buClr>
              <a:buSzPts val="5040"/>
              <a:buNone/>
              <a:defRPr sz="5040" b="1"/>
            </a:lvl4pPr>
            <a:lvl5pPr marL="2286000" lvl="4" indent="-228600" algn="l">
              <a:lnSpc>
                <a:spcPct val="90000"/>
              </a:lnSpc>
              <a:spcBef>
                <a:spcPts val="1575"/>
              </a:spcBef>
              <a:spcAft>
                <a:spcPts val="0"/>
              </a:spcAft>
              <a:buClr>
                <a:schemeClr val="dk1"/>
              </a:buClr>
              <a:buSzPts val="5040"/>
              <a:buNone/>
              <a:defRPr sz="5040" b="1"/>
            </a:lvl5pPr>
            <a:lvl6pPr marL="2743200" lvl="5" indent="-228600" algn="l">
              <a:lnSpc>
                <a:spcPct val="90000"/>
              </a:lnSpc>
              <a:spcBef>
                <a:spcPts val="1575"/>
              </a:spcBef>
              <a:spcAft>
                <a:spcPts val="0"/>
              </a:spcAft>
              <a:buClr>
                <a:schemeClr val="dk1"/>
              </a:buClr>
              <a:buSzPts val="5040"/>
              <a:buNone/>
              <a:defRPr sz="5040" b="1"/>
            </a:lvl6pPr>
            <a:lvl7pPr marL="3200400" lvl="6" indent="-228600" algn="l">
              <a:lnSpc>
                <a:spcPct val="90000"/>
              </a:lnSpc>
              <a:spcBef>
                <a:spcPts val="1575"/>
              </a:spcBef>
              <a:spcAft>
                <a:spcPts val="0"/>
              </a:spcAft>
              <a:buClr>
                <a:schemeClr val="dk1"/>
              </a:buClr>
              <a:buSzPts val="5040"/>
              <a:buNone/>
              <a:defRPr sz="5040" b="1"/>
            </a:lvl7pPr>
            <a:lvl8pPr marL="3657600" lvl="7" indent="-228600" algn="l">
              <a:lnSpc>
                <a:spcPct val="90000"/>
              </a:lnSpc>
              <a:spcBef>
                <a:spcPts val="1575"/>
              </a:spcBef>
              <a:spcAft>
                <a:spcPts val="0"/>
              </a:spcAft>
              <a:buClr>
                <a:schemeClr val="dk1"/>
              </a:buClr>
              <a:buSzPts val="5040"/>
              <a:buNone/>
              <a:defRPr sz="5040" b="1"/>
            </a:lvl8pPr>
            <a:lvl9pPr marL="4114800" lvl="8" indent="-228600" algn="l">
              <a:lnSpc>
                <a:spcPct val="90000"/>
              </a:lnSpc>
              <a:spcBef>
                <a:spcPts val="1575"/>
              </a:spcBef>
              <a:spcAft>
                <a:spcPts val="0"/>
              </a:spcAft>
              <a:buClr>
                <a:schemeClr val="dk1"/>
              </a:buClr>
              <a:buSzPts val="5040"/>
              <a:buNone/>
              <a:defRPr sz="5040" b="1"/>
            </a:lvl9pPr>
          </a:lstStyle>
          <a:p>
            <a:endParaRPr/>
          </a:p>
        </p:txBody>
      </p:sp>
      <p:sp>
        <p:nvSpPr>
          <p:cNvPr id="41" name="Google Shape;41;p6"/>
          <p:cNvSpPr txBox="1">
            <a:spLocks noGrp="1"/>
          </p:cNvSpPr>
          <p:nvPr>
            <p:ph type="body" idx="2"/>
          </p:nvPr>
        </p:nvSpPr>
        <p:spPr>
          <a:xfrm>
            <a:off x="1983784" y="15780233"/>
            <a:ext cx="12183928"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42" name="Google Shape;42;p6"/>
          <p:cNvSpPr txBox="1">
            <a:spLocks noGrp="1"/>
          </p:cNvSpPr>
          <p:nvPr>
            <p:ph type="body" idx="3"/>
          </p:nvPr>
        </p:nvSpPr>
        <p:spPr>
          <a:xfrm>
            <a:off x="14580217" y="10590160"/>
            <a:ext cx="12243932"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150"/>
              </a:spcBef>
              <a:spcAft>
                <a:spcPts val="0"/>
              </a:spcAft>
              <a:buClr>
                <a:schemeClr val="dk1"/>
              </a:buClr>
              <a:buSzPts val="7559"/>
              <a:buNone/>
              <a:defRPr sz="7558" b="1"/>
            </a:lvl1pPr>
            <a:lvl2pPr marL="914400" lvl="1" indent="-228600" algn="l">
              <a:lnSpc>
                <a:spcPct val="90000"/>
              </a:lnSpc>
              <a:spcBef>
                <a:spcPts val="1575"/>
              </a:spcBef>
              <a:spcAft>
                <a:spcPts val="0"/>
              </a:spcAft>
              <a:buClr>
                <a:schemeClr val="dk1"/>
              </a:buClr>
              <a:buSzPts val="6299"/>
              <a:buNone/>
              <a:defRPr sz="6299" b="1"/>
            </a:lvl2pPr>
            <a:lvl3pPr marL="1371600" lvl="2" indent="-228600" algn="l">
              <a:lnSpc>
                <a:spcPct val="90000"/>
              </a:lnSpc>
              <a:spcBef>
                <a:spcPts val="1575"/>
              </a:spcBef>
              <a:spcAft>
                <a:spcPts val="0"/>
              </a:spcAft>
              <a:buClr>
                <a:schemeClr val="dk1"/>
              </a:buClr>
              <a:buSzPts val="5669"/>
              <a:buNone/>
              <a:defRPr sz="5669" b="1"/>
            </a:lvl3pPr>
            <a:lvl4pPr marL="1828800" lvl="3" indent="-228600" algn="l">
              <a:lnSpc>
                <a:spcPct val="90000"/>
              </a:lnSpc>
              <a:spcBef>
                <a:spcPts val="1575"/>
              </a:spcBef>
              <a:spcAft>
                <a:spcPts val="0"/>
              </a:spcAft>
              <a:buClr>
                <a:schemeClr val="dk1"/>
              </a:buClr>
              <a:buSzPts val="5040"/>
              <a:buNone/>
              <a:defRPr sz="5040" b="1"/>
            </a:lvl4pPr>
            <a:lvl5pPr marL="2286000" lvl="4" indent="-228600" algn="l">
              <a:lnSpc>
                <a:spcPct val="90000"/>
              </a:lnSpc>
              <a:spcBef>
                <a:spcPts val="1575"/>
              </a:spcBef>
              <a:spcAft>
                <a:spcPts val="0"/>
              </a:spcAft>
              <a:buClr>
                <a:schemeClr val="dk1"/>
              </a:buClr>
              <a:buSzPts val="5040"/>
              <a:buNone/>
              <a:defRPr sz="5040" b="1"/>
            </a:lvl5pPr>
            <a:lvl6pPr marL="2743200" lvl="5" indent="-228600" algn="l">
              <a:lnSpc>
                <a:spcPct val="90000"/>
              </a:lnSpc>
              <a:spcBef>
                <a:spcPts val="1575"/>
              </a:spcBef>
              <a:spcAft>
                <a:spcPts val="0"/>
              </a:spcAft>
              <a:buClr>
                <a:schemeClr val="dk1"/>
              </a:buClr>
              <a:buSzPts val="5040"/>
              <a:buNone/>
              <a:defRPr sz="5040" b="1"/>
            </a:lvl6pPr>
            <a:lvl7pPr marL="3200400" lvl="6" indent="-228600" algn="l">
              <a:lnSpc>
                <a:spcPct val="90000"/>
              </a:lnSpc>
              <a:spcBef>
                <a:spcPts val="1575"/>
              </a:spcBef>
              <a:spcAft>
                <a:spcPts val="0"/>
              </a:spcAft>
              <a:buClr>
                <a:schemeClr val="dk1"/>
              </a:buClr>
              <a:buSzPts val="5040"/>
              <a:buNone/>
              <a:defRPr sz="5040" b="1"/>
            </a:lvl7pPr>
            <a:lvl8pPr marL="3657600" lvl="7" indent="-228600" algn="l">
              <a:lnSpc>
                <a:spcPct val="90000"/>
              </a:lnSpc>
              <a:spcBef>
                <a:spcPts val="1575"/>
              </a:spcBef>
              <a:spcAft>
                <a:spcPts val="0"/>
              </a:spcAft>
              <a:buClr>
                <a:schemeClr val="dk1"/>
              </a:buClr>
              <a:buSzPts val="5040"/>
              <a:buNone/>
              <a:defRPr sz="5040" b="1"/>
            </a:lvl8pPr>
            <a:lvl9pPr marL="4114800" lvl="8" indent="-228600" algn="l">
              <a:lnSpc>
                <a:spcPct val="90000"/>
              </a:lnSpc>
              <a:spcBef>
                <a:spcPts val="1575"/>
              </a:spcBef>
              <a:spcAft>
                <a:spcPts val="0"/>
              </a:spcAft>
              <a:buClr>
                <a:schemeClr val="dk1"/>
              </a:buClr>
              <a:buSzPts val="5040"/>
              <a:buNone/>
              <a:defRPr sz="5040" b="1"/>
            </a:lvl9pPr>
          </a:lstStyle>
          <a:p>
            <a:endParaRPr/>
          </a:p>
        </p:txBody>
      </p:sp>
      <p:sp>
        <p:nvSpPr>
          <p:cNvPr id="43" name="Google Shape;43;p6"/>
          <p:cNvSpPr txBox="1">
            <a:spLocks noGrp="1"/>
          </p:cNvSpPr>
          <p:nvPr>
            <p:ph type="body" idx="4"/>
          </p:nvPr>
        </p:nvSpPr>
        <p:spPr>
          <a:xfrm>
            <a:off x="14580217" y="15780233"/>
            <a:ext cx="12243932"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50"/>
              </a:spcBef>
              <a:spcAft>
                <a:spcPts val="0"/>
              </a:spcAft>
              <a:buClr>
                <a:schemeClr val="dk1"/>
              </a:buClr>
              <a:buSzPts val="1800"/>
              <a:buChar char="•"/>
              <a:defRPr/>
            </a:lvl1pPr>
            <a:lvl2pPr marL="914400" lvl="1" indent="-342900" algn="l">
              <a:lnSpc>
                <a:spcPct val="90000"/>
              </a:lnSpc>
              <a:spcBef>
                <a:spcPts val="1575"/>
              </a:spcBef>
              <a:spcAft>
                <a:spcPts val="0"/>
              </a:spcAft>
              <a:buClr>
                <a:schemeClr val="dk1"/>
              </a:buClr>
              <a:buSzPts val="1800"/>
              <a:buChar char="•"/>
              <a:defRPr/>
            </a:lvl2pPr>
            <a:lvl3pPr marL="1371600" lvl="2" indent="-342900" algn="l">
              <a:lnSpc>
                <a:spcPct val="90000"/>
              </a:lnSpc>
              <a:spcBef>
                <a:spcPts val="1575"/>
              </a:spcBef>
              <a:spcAft>
                <a:spcPts val="0"/>
              </a:spcAft>
              <a:buClr>
                <a:schemeClr val="dk1"/>
              </a:buClr>
              <a:buSzPts val="1800"/>
              <a:buChar char="•"/>
              <a:defRPr/>
            </a:lvl3pPr>
            <a:lvl4pPr marL="1828800" lvl="3" indent="-342900" algn="l">
              <a:lnSpc>
                <a:spcPct val="90000"/>
              </a:lnSpc>
              <a:spcBef>
                <a:spcPts val="1575"/>
              </a:spcBef>
              <a:spcAft>
                <a:spcPts val="0"/>
              </a:spcAft>
              <a:buClr>
                <a:schemeClr val="dk1"/>
              </a:buClr>
              <a:buSzPts val="1800"/>
              <a:buChar char="•"/>
              <a:defRPr/>
            </a:lvl4pPr>
            <a:lvl5pPr marL="2286000" lvl="4" indent="-342900" algn="l">
              <a:lnSpc>
                <a:spcPct val="90000"/>
              </a:lnSpc>
              <a:spcBef>
                <a:spcPts val="1575"/>
              </a:spcBef>
              <a:spcAft>
                <a:spcPts val="0"/>
              </a:spcAft>
              <a:buClr>
                <a:schemeClr val="dk1"/>
              </a:buClr>
              <a:buSzPts val="1800"/>
              <a:buChar char="•"/>
              <a:defRPr/>
            </a:lvl5pPr>
            <a:lvl6pPr marL="2743200" lvl="5" indent="-342900" algn="l">
              <a:lnSpc>
                <a:spcPct val="90000"/>
              </a:lnSpc>
              <a:spcBef>
                <a:spcPts val="1575"/>
              </a:spcBef>
              <a:spcAft>
                <a:spcPts val="0"/>
              </a:spcAft>
              <a:buClr>
                <a:schemeClr val="dk1"/>
              </a:buClr>
              <a:buSzPts val="1800"/>
              <a:buChar char="•"/>
              <a:defRPr/>
            </a:lvl6pPr>
            <a:lvl7pPr marL="3200400" lvl="6" indent="-342900" algn="l">
              <a:lnSpc>
                <a:spcPct val="90000"/>
              </a:lnSpc>
              <a:spcBef>
                <a:spcPts val="1575"/>
              </a:spcBef>
              <a:spcAft>
                <a:spcPts val="0"/>
              </a:spcAft>
              <a:buClr>
                <a:schemeClr val="dk1"/>
              </a:buClr>
              <a:buSzPts val="1800"/>
              <a:buChar char="•"/>
              <a:defRPr/>
            </a:lvl7pPr>
            <a:lvl8pPr marL="3657600" lvl="7" indent="-342900" algn="l">
              <a:lnSpc>
                <a:spcPct val="90000"/>
              </a:lnSpc>
              <a:spcBef>
                <a:spcPts val="1575"/>
              </a:spcBef>
              <a:spcAft>
                <a:spcPts val="0"/>
              </a:spcAft>
              <a:buClr>
                <a:schemeClr val="dk1"/>
              </a:buClr>
              <a:buSzPts val="1800"/>
              <a:buChar char="•"/>
              <a:defRPr/>
            </a:lvl8pPr>
            <a:lvl9pPr marL="4114800" lvl="8" indent="-342900" algn="l">
              <a:lnSpc>
                <a:spcPct val="90000"/>
              </a:lnSpc>
              <a:spcBef>
                <a:spcPts val="1575"/>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980029" y="2300044"/>
            <a:ext cx="24840367"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983780" y="2880042"/>
            <a:ext cx="9288887" cy="100801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079"/>
              <a:buFont typeface="Calibri"/>
              <a:buNone/>
              <a:defRPr sz="100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12243932" y="6220102"/>
            <a:ext cx="14580215" cy="30700453"/>
          </a:xfrm>
          <a:prstGeom prst="rect">
            <a:avLst/>
          </a:prstGeom>
          <a:noFill/>
          <a:ln>
            <a:noFill/>
          </a:ln>
        </p:spPr>
        <p:txBody>
          <a:bodyPr spcFirstLastPara="1" wrap="square" lIns="91425" tIns="45700" rIns="91425" bIns="45700" anchor="t" anchorCtr="0">
            <a:normAutofit/>
          </a:bodyPr>
          <a:lstStyle>
            <a:lvl1pPr marL="457200" lvl="0" indent="-868616" algn="l">
              <a:lnSpc>
                <a:spcPct val="90000"/>
              </a:lnSpc>
              <a:spcBef>
                <a:spcPts val="3150"/>
              </a:spcBef>
              <a:spcAft>
                <a:spcPts val="0"/>
              </a:spcAft>
              <a:buClr>
                <a:schemeClr val="dk1"/>
              </a:buClr>
              <a:buSzPts val="10079"/>
              <a:buChar char="•"/>
              <a:defRPr sz="10079"/>
            </a:lvl1pPr>
            <a:lvl2pPr marL="914400" lvl="1" indent="-788606" algn="l">
              <a:lnSpc>
                <a:spcPct val="90000"/>
              </a:lnSpc>
              <a:spcBef>
                <a:spcPts val="1575"/>
              </a:spcBef>
              <a:spcAft>
                <a:spcPts val="0"/>
              </a:spcAft>
              <a:buClr>
                <a:schemeClr val="dk1"/>
              </a:buClr>
              <a:buSzPts val="8819"/>
              <a:buChar char="•"/>
              <a:defRPr sz="8819"/>
            </a:lvl2pPr>
            <a:lvl3pPr marL="1371600" lvl="2" indent="-708596" algn="l">
              <a:lnSpc>
                <a:spcPct val="90000"/>
              </a:lnSpc>
              <a:spcBef>
                <a:spcPts val="1575"/>
              </a:spcBef>
              <a:spcAft>
                <a:spcPts val="0"/>
              </a:spcAft>
              <a:buClr>
                <a:schemeClr val="dk1"/>
              </a:buClr>
              <a:buSzPts val="7559"/>
              <a:buChar char="•"/>
              <a:defRPr sz="7558"/>
            </a:lvl3pPr>
            <a:lvl4pPr marL="1828800" lvl="3" indent="-628586" algn="l">
              <a:lnSpc>
                <a:spcPct val="90000"/>
              </a:lnSpc>
              <a:spcBef>
                <a:spcPts val="1575"/>
              </a:spcBef>
              <a:spcAft>
                <a:spcPts val="0"/>
              </a:spcAft>
              <a:buClr>
                <a:schemeClr val="dk1"/>
              </a:buClr>
              <a:buSzPts val="6299"/>
              <a:buChar char="•"/>
              <a:defRPr sz="6299"/>
            </a:lvl4pPr>
            <a:lvl5pPr marL="2286000" lvl="4" indent="-628586" algn="l">
              <a:lnSpc>
                <a:spcPct val="90000"/>
              </a:lnSpc>
              <a:spcBef>
                <a:spcPts val="1575"/>
              </a:spcBef>
              <a:spcAft>
                <a:spcPts val="0"/>
              </a:spcAft>
              <a:buClr>
                <a:schemeClr val="dk1"/>
              </a:buClr>
              <a:buSzPts val="6299"/>
              <a:buChar char="•"/>
              <a:defRPr sz="6299"/>
            </a:lvl5pPr>
            <a:lvl6pPr marL="2743200" lvl="5" indent="-628586" algn="l">
              <a:lnSpc>
                <a:spcPct val="90000"/>
              </a:lnSpc>
              <a:spcBef>
                <a:spcPts val="1575"/>
              </a:spcBef>
              <a:spcAft>
                <a:spcPts val="0"/>
              </a:spcAft>
              <a:buClr>
                <a:schemeClr val="dk1"/>
              </a:buClr>
              <a:buSzPts val="6299"/>
              <a:buChar char="•"/>
              <a:defRPr sz="6299"/>
            </a:lvl6pPr>
            <a:lvl7pPr marL="3200400" lvl="6" indent="-628586" algn="l">
              <a:lnSpc>
                <a:spcPct val="90000"/>
              </a:lnSpc>
              <a:spcBef>
                <a:spcPts val="1575"/>
              </a:spcBef>
              <a:spcAft>
                <a:spcPts val="0"/>
              </a:spcAft>
              <a:buClr>
                <a:schemeClr val="dk1"/>
              </a:buClr>
              <a:buSzPts val="6299"/>
              <a:buChar char="•"/>
              <a:defRPr sz="6299"/>
            </a:lvl7pPr>
            <a:lvl8pPr marL="3657600" lvl="7" indent="-628586" algn="l">
              <a:lnSpc>
                <a:spcPct val="90000"/>
              </a:lnSpc>
              <a:spcBef>
                <a:spcPts val="1575"/>
              </a:spcBef>
              <a:spcAft>
                <a:spcPts val="0"/>
              </a:spcAft>
              <a:buClr>
                <a:schemeClr val="dk1"/>
              </a:buClr>
              <a:buSzPts val="6299"/>
              <a:buChar char="•"/>
              <a:defRPr sz="6299"/>
            </a:lvl8pPr>
            <a:lvl9pPr marL="4114800" lvl="8" indent="-628586" algn="l">
              <a:lnSpc>
                <a:spcPct val="90000"/>
              </a:lnSpc>
              <a:spcBef>
                <a:spcPts val="1575"/>
              </a:spcBef>
              <a:spcAft>
                <a:spcPts val="0"/>
              </a:spcAft>
              <a:buClr>
                <a:schemeClr val="dk1"/>
              </a:buClr>
              <a:buSzPts val="6299"/>
              <a:buChar char="•"/>
              <a:defRPr sz="6299"/>
            </a:lvl9pPr>
          </a:lstStyle>
          <a:p>
            <a:endParaRPr/>
          </a:p>
        </p:txBody>
      </p:sp>
      <p:sp>
        <p:nvSpPr>
          <p:cNvPr id="59" name="Google Shape;59;p9"/>
          <p:cNvSpPr txBox="1">
            <a:spLocks noGrp="1"/>
          </p:cNvSpPr>
          <p:nvPr>
            <p:ph type="body" idx="2"/>
          </p:nvPr>
        </p:nvSpPr>
        <p:spPr>
          <a:xfrm>
            <a:off x="1983780" y="12960191"/>
            <a:ext cx="9288887" cy="240103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50"/>
              </a:spcBef>
              <a:spcAft>
                <a:spcPts val="0"/>
              </a:spcAft>
              <a:buClr>
                <a:schemeClr val="dk1"/>
              </a:buClr>
              <a:buSzPts val="5040"/>
              <a:buNone/>
              <a:defRPr sz="5040"/>
            </a:lvl1pPr>
            <a:lvl2pPr marL="914400" lvl="1" indent="-228600" algn="l">
              <a:lnSpc>
                <a:spcPct val="90000"/>
              </a:lnSpc>
              <a:spcBef>
                <a:spcPts val="1575"/>
              </a:spcBef>
              <a:spcAft>
                <a:spcPts val="0"/>
              </a:spcAft>
              <a:buClr>
                <a:schemeClr val="dk1"/>
              </a:buClr>
              <a:buSzPts val="4410"/>
              <a:buNone/>
              <a:defRPr sz="4410"/>
            </a:lvl2pPr>
            <a:lvl3pPr marL="1371600" lvl="2" indent="-228600" algn="l">
              <a:lnSpc>
                <a:spcPct val="90000"/>
              </a:lnSpc>
              <a:spcBef>
                <a:spcPts val="1575"/>
              </a:spcBef>
              <a:spcAft>
                <a:spcPts val="0"/>
              </a:spcAft>
              <a:buClr>
                <a:schemeClr val="dk1"/>
              </a:buClr>
              <a:buSzPts val="3780"/>
              <a:buNone/>
              <a:defRPr sz="3780"/>
            </a:lvl3pPr>
            <a:lvl4pPr marL="1828800" lvl="3" indent="-228600" algn="l">
              <a:lnSpc>
                <a:spcPct val="90000"/>
              </a:lnSpc>
              <a:spcBef>
                <a:spcPts val="1575"/>
              </a:spcBef>
              <a:spcAft>
                <a:spcPts val="0"/>
              </a:spcAft>
              <a:buClr>
                <a:schemeClr val="dk1"/>
              </a:buClr>
              <a:buSzPts val="3150"/>
              <a:buNone/>
              <a:defRPr sz="3150"/>
            </a:lvl4pPr>
            <a:lvl5pPr marL="2286000" lvl="4" indent="-228600" algn="l">
              <a:lnSpc>
                <a:spcPct val="90000"/>
              </a:lnSpc>
              <a:spcBef>
                <a:spcPts val="1575"/>
              </a:spcBef>
              <a:spcAft>
                <a:spcPts val="0"/>
              </a:spcAft>
              <a:buClr>
                <a:schemeClr val="dk1"/>
              </a:buClr>
              <a:buSzPts val="3150"/>
              <a:buNone/>
              <a:defRPr sz="3150"/>
            </a:lvl5pPr>
            <a:lvl6pPr marL="2743200" lvl="5" indent="-228600" algn="l">
              <a:lnSpc>
                <a:spcPct val="90000"/>
              </a:lnSpc>
              <a:spcBef>
                <a:spcPts val="1575"/>
              </a:spcBef>
              <a:spcAft>
                <a:spcPts val="0"/>
              </a:spcAft>
              <a:buClr>
                <a:schemeClr val="dk1"/>
              </a:buClr>
              <a:buSzPts val="3150"/>
              <a:buNone/>
              <a:defRPr sz="3150"/>
            </a:lvl6pPr>
            <a:lvl7pPr marL="3200400" lvl="6" indent="-228600" algn="l">
              <a:lnSpc>
                <a:spcPct val="90000"/>
              </a:lnSpc>
              <a:spcBef>
                <a:spcPts val="1575"/>
              </a:spcBef>
              <a:spcAft>
                <a:spcPts val="0"/>
              </a:spcAft>
              <a:buClr>
                <a:schemeClr val="dk1"/>
              </a:buClr>
              <a:buSzPts val="3150"/>
              <a:buNone/>
              <a:defRPr sz="3150"/>
            </a:lvl7pPr>
            <a:lvl8pPr marL="3657600" lvl="7" indent="-228600" algn="l">
              <a:lnSpc>
                <a:spcPct val="90000"/>
              </a:lnSpc>
              <a:spcBef>
                <a:spcPts val="1575"/>
              </a:spcBef>
              <a:spcAft>
                <a:spcPts val="0"/>
              </a:spcAft>
              <a:buClr>
                <a:schemeClr val="dk1"/>
              </a:buClr>
              <a:buSzPts val="3150"/>
              <a:buNone/>
              <a:defRPr sz="3150"/>
            </a:lvl8pPr>
            <a:lvl9pPr marL="4114800" lvl="8" indent="-228600" algn="l">
              <a:lnSpc>
                <a:spcPct val="90000"/>
              </a:lnSpc>
              <a:spcBef>
                <a:spcPts val="1575"/>
              </a:spcBef>
              <a:spcAft>
                <a:spcPts val="0"/>
              </a:spcAft>
              <a:buClr>
                <a:schemeClr val="dk1"/>
              </a:buClr>
              <a:buSzPts val="3150"/>
              <a:buNone/>
              <a:defRPr sz="3150"/>
            </a:lvl9pPr>
          </a:lstStyle>
          <a:p>
            <a:endParaRPr/>
          </a:p>
        </p:txBody>
      </p:sp>
      <p:sp>
        <p:nvSpPr>
          <p:cNvPr id="60" name="Google Shape;60;p9"/>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983780" y="2880042"/>
            <a:ext cx="9288887" cy="100801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079"/>
              <a:buFont typeface="Calibri"/>
              <a:buNone/>
              <a:defRPr sz="100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12243932" y="6220102"/>
            <a:ext cx="14580215" cy="30700453"/>
          </a:xfrm>
          <a:prstGeom prst="rect">
            <a:avLst/>
          </a:prstGeom>
          <a:noFill/>
          <a:ln>
            <a:noFill/>
          </a:ln>
        </p:spPr>
      </p:sp>
      <p:sp>
        <p:nvSpPr>
          <p:cNvPr id="66" name="Google Shape;66;p10"/>
          <p:cNvSpPr txBox="1">
            <a:spLocks noGrp="1"/>
          </p:cNvSpPr>
          <p:nvPr>
            <p:ph type="body" idx="1"/>
          </p:nvPr>
        </p:nvSpPr>
        <p:spPr>
          <a:xfrm>
            <a:off x="1983780" y="12960191"/>
            <a:ext cx="9288887" cy="240103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50"/>
              </a:spcBef>
              <a:spcAft>
                <a:spcPts val="0"/>
              </a:spcAft>
              <a:buClr>
                <a:schemeClr val="dk1"/>
              </a:buClr>
              <a:buSzPts val="5040"/>
              <a:buNone/>
              <a:defRPr sz="5040"/>
            </a:lvl1pPr>
            <a:lvl2pPr marL="914400" lvl="1" indent="-228600" algn="l">
              <a:lnSpc>
                <a:spcPct val="90000"/>
              </a:lnSpc>
              <a:spcBef>
                <a:spcPts val="1575"/>
              </a:spcBef>
              <a:spcAft>
                <a:spcPts val="0"/>
              </a:spcAft>
              <a:buClr>
                <a:schemeClr val="dk1"/>
              </a:buClr>
              <a:buSzPts val="4410"/>
              <a:buNone/>
              <a:defRPr sz="4410"/>
            </a:lvl2pPr>
            <a:lvl3pPr marL="1371600" lvl="2" indent="-228600" algn="l">
              <a:lnSpc>
                <a:spcPct val="90000"/>
              </a:lnSpc>
              <a:spcBef>
                <a:spcPts val="1575"/>
              </a:spcBef>
              <a:spcAft>
                <a:spcPts val="0"/>
              </a:spcAft>
              <a:buClr>
                <a:schemeClr val="dk1"/>
              </a:buClr>
              <a:buSzPts val="3780"/>
              <a:buNone/>
              <a:defRPr sz="3780"/>
            </a:lvl3pPr>
            <a:lvl4pPr marL="1828800" lvl="3" indent="-228600" algn="l">
              <a:lnSpc>
                <a:spcPct val="90000"/>
              </a:lnSpc>
              <a:spcBef>
                <a:spcPts val="1575"/>
              </a:spcBef>
              <a:spcAft>
                <a:spcPts val="0"/>
              </a:spcAft>
              <a:buClr>
                <a:schemeClr val="dk1"/>
              </a:buClr>
              <a:buSzPts val="3150"/>
              <a:buNone/>
              <a:defRPr sz="3150"/>
            </a:lvl4pPr>
            <a:lvl5pPr marL="2286000" lvl="4" indent="-228600" algn="l">
              <a:lnSpc>
                <a:spcPct val="90000"/>
              </a:lnSpc>
              <a:spcBef>
                <a:spcPts val="1575"/>
              </a:spcBef>
              <a:spcAft>
                <a:spcPts val="0"/>
              </a:spcAft>
              <a:buClr>
                <a:schemeClr val="dk1"/>
              </a:buClr>
              <a:buSzPts val="3150"/>
              <a:buNone/>
              <a:defRPr sz="3150"/>
            </a:lvl5pPr>
            <a:lvl6pPr marL="2743200" lvl="5" indent="-228600" algn="l">
              <a:lnSpc>
                <a:spcPct val="90000"/>
              </a:lnSpc>
              <a:spcBef>
                <a:spcPts val="1575"/>
              </a:spcBef>
              <a:spcAft>
                <a:spcPts val="0"/>
              </a:spcAft>
              <a:buClr>
                <a:schemeClr val="dk1"/>
              </a:buClr>
              <a:buSzPts val="3150"/>
              <a:buNone/>
              <a:defRPr sz="3150"/>
            </a:lvl6pPr>
            <a:lvl7pPr marL="3200400" lvl="6" indent="-228600" algn="l">
              <a:lnSpc>
                <a:spcPct val="90000"/>
              </a:lnSpc>
              <a:spcBef>
                <a:spcPts val="1575"/>
              </a:spcBef>
              <a:spcAft>
                <a:spcPts val="0"/>
              </a:spcAft>
              <a:buClr>
                <a:schemeClr val="dk1"/>
              </a:buClr>
              <a:buSzPts val="3150"/>
              <a:buNone/>
              <a:defRPr sz="3150"/>
            </a:lvl7pPr>
            <a:lvl8pPr marL="3657600" lvl="7" indent="-228600" algn="l">
              <a:lnSpc>
                <a:spcPct val="90000"/>
              </a:lnSpc>
              <a:spcBef>
                <a:spcPts val="1575"/>
              </a:spcBef>
              <a:spcAft>
                <a:spcPts val="0"/>
              </a:spcAft>
              <a:buClr>
                <a:schemeClr val="dk1"/>
              </a:buClr>
              <a:buSzPts val="3150"/>
              <a:buNone/>
              <a:defRPr sz="3150"/>
            </a:lvl8pPr>
            <a:lvl9pPr marL="4114800" lvl="8" indent="-228600" algn="l">
              <a:lnSpc>
                <a:spcPct val="90000"/>
              </a:lnSpc>
              <a:spcBef>
                <a:spcPts val="1575"/>
              </a:spcBef>
              <a:spcAft>
                <a:spcPts val="0"/>
              </a:spcAft>
              <a:buClr>
                <a:schemeClr val="dk1"/>
              </a:buClr>
              <a:buSzPts val="3150"/>
              <a:buNone/>
              <a:defRPr sz="3150"/>
            </a:lvl9pPr>
          </a:lstStyle>
          <a:p>
            <a:endParaRPr/>
          </a:p>
        </p:txBody>
      </p:sp>
      <p:sp>
        <p:nvSpPr>
          <p:cNvPr id="67" name="Google Shape;67;p10"/>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80029" y="2300044"/>
            <a:ext cx="24840367"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3859"/>
              <a:buFont typeface="Calibri"/>
              <a:buNone/>
              <a:defRPr sz="1385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80029" y="11500170"/>
            <a:ext cx="24840367" cy="27410408"/>
          </a:xfrm>
          <a:prstGeom prst="rect">
            <a:avLst/>
          </a:prstGeom>
          <a:noFill/>
          <a:ln>
            <a:noFill/>
          </a:ln>
        </p:spPr>
        <p:txBody>
          <a:bodyPr spcFirstLastPara="1" wrap="square" lIns="91425" tIns="45700" rIns="91425" bIns="45700" anchor="t" anchorCtr="0">
            <a:normAutofit/>
          </a:bodyPr>
          <a:lstStyle>
            <a:lvl1pPr marL="457200" marR="0" lvl="0" indent="-788606" algn="l" rtl="0">
              <a:lnSpc>
                <a:spcPct val="90000"/>
              </a:lnSpc>
              <a:spcBef>
                <a:spcPts val="3150"/>
              </a:spcBef>
              <a:spcAft>
                <a:spcPts val="0"/>
              </a:spcAft>
              <a:buClr>
                <a:schemeClr val="dk1"/>
              </a:buClr>
              <a:buSzPts val="8819"/>
              <a:buFont typeface="Arial"/>
              <a:buChar char="•"/>
              <a:defRPr sz="8819" b="0" i="0" u="none" strike="noStrike" cap="none">
                <a:solidFill>
                  <a:schemeClr val="dk1"/>
                </a:solidFill>
                <a:latin typeface="Calibri"/>
                <a:ea typeface="Calibri"/>
                <a:cs typeface="Calibri"/>
                <a:sym typeface="Calibri"/>
              </a:defRPr>
            </a:lvl1pPr>
            <a:lvl2pPr marL="914400" marR="0" lvl="1" indent="-708596" algn="l" rtl="0">
              <a:lnSpc>
                <a:spcPct val="90000"/>
              </a:lnSpc>
              <a:spcBef>
                <a:spcPts val="1575"/>
              </a:spcBef>
              <a:spcAft>
                <a:spcPts val="0"/>
              </a:spcAft>
              <a:buClr>
                <a:schemeClr val="dk1"/>
              </a:buClr>
              <a:buSzPts val="7559"/>
              <a:buFont typeface="Arial"/>
              <a:buChar char="•"/>
              <a:defRPr sz="7558" b="0" i="0" u="none" strike="noStrike" cap="none">
                <a:solidFill>
                  <a:schemeClr val="dk1"/>
                </a:solidFill>
                <a:latin typeface="Calibri"/>
                <a:ea typeface="Calibri"/>
                <a:cs typeface="Calibri"/>
                <a:sym typeface="Calibri"/>
              </a:defRPr>
            </a:lvl2pPr>
            <a:lvl3pPr marL="1371600" marR="0" lvl="2" indent="-628586" algn="l" rtl="0">
              <a:lnSpc>
                <a:spcPct val="90000"/>
              </a:lnSpc>
              <a:spcBef>
                <a:spcPts val="1575"/>
              </a:spcBef>
              <a:spcAft>
                <a:spcPts val="0"/>
              </a:spcAft>
              <a:buClr>
                <a:schemeClr val="dk1"/>
              </a:buClr>
              <a:buSzPts val="6299"/>
              <a:buFont typeface="Arial"/>
              <a:buChar char="•"/>
              <a:defRPr sz="6299" b="0" i="0" u="none" strike="noStrike" cap="none">
                <a:solidFill>
                  <a:schemeClr val="dk1"/>
                </a:solidFill>
                <a:latin typeface="Calibri"/>
                <a:ea typeface="Calibri"/>
                <a:cs typeface="Calibri"/>
                <a:sym typeface="Calibri"/>
              </a:defRPr>
            </a:lvl3pPr>
            <a:lvl4pPr marL="1828800" marR="0" lvl="3" indent="-588581" algn="l" rtl="0">
              <a:lnSpc>
                <a:spcPct val="90000"/>
              </a:lnSpc>
              <a:spcBef>
                <a:spcPts val="1575"/>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4pPr>
            <a:lvl5pPr marL="2286000" marR="0" lvl="4" indent="-588581" algn="l" rtl="0">
              <a:lnSpc>
                <a:spcPct val="90000"/>
              </a:lnSpc>
              <a:spcBef>
                <a:spcPts val="1575"/>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5pPr>
            <a:lvl6pPr marL="2743200" marR="0" lvl="5" indent="-588581" algn="l" rtl="0">
              <a:lnSpc>
                <a:spcPct val="90000"/>
              </a:lnSpc>
              <a:spcBef>
                <a:spcPts val="1575"/>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6pPr>
            <a:lvl7pPr marL="3200400" marR="0" lvl="6" indent="-588581" algn="l" rtl="0">
              <a:lnSpc>
                <a:spcPct val="90000"/>
              </a:lnSpc>
              <a:spcBef>
                <a:spcPts val="1575"/>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7pPr>
            <a:lvl8pPr marL="3657600" marR="0" lvl="7" indent="-588581" algn="l" rtl="0">
              <a:lnSpc>
                <a:spcPct val="90000"/>
              </a:lnSpc>
              <a:spcBef>
                <a:spcPts val="1575"/>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8pPr>
            <a:lvl9pPr marL="4114800" marR="0" lvl="8" indent="-588581" algn="l" rtl="0">
              <a:lnSpc>
                <a:spcPct val="90000"/>
              </a:lnSpc>
              <a:spcBef>
                <a:spcPts val="1575"/>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980029" y="40040601"/>
            <a:ext cx="6480096"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7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9540141" y="40040601"/>
            <a:ext cx="9720143"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7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0340300" y="40040601"/>
            <a:ext cx="6480096"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780" b="0" i="0" u="none" strike="noStrike" cap="none">
                <a:solidFill>
                  <a:srgbClr val="888888"/>
                </a:solidFill>
                <a:latin typeface="Calibri"/>
                <a:ea typeface="Calibri"/>
                <a:cs typeface="Calibri"/>
                <a:sym typeface="Calibri"/>
              </a:defRPr>
            </a:lvl1pPr>
            <a:lvl2pPr marL="0" marR="0" lvl="1" indent="0" algn="r" rtl="0">
              <a:spcBef>
                <a:spcPts val="0"/>
              </a:spcBef>
              <a:buNone/>
              <a:defRPr sz="3780" b="0" i="0" u="none" strike="noStrike" cap="none">
                <a:solidFill>
                  <a:srgbClr val="888888"/>
                </a:solidFill>
                <a:latin typeface="Calibri"/>
                <a:ea typeface="Calibri"/>
                <a:cs typeface="Calibri"/>
                <a:sym typeface="Calibri"/>
              </a:defRPr>
            </a:lvl2pPr>
            <a:lvl3pPr marL="0" marR="0" lvl="2" indent="0" algn="r" rtl="0">
              <a:spcBef>
                <a:spcPts val="0"/>
              </a:spcBef>
              <a:buNone/>
              <a:defRPr sz="3780" b="0" i="0" u="none" strike="noStrike" cap="none">
                <a:solidFill>
                  <a:srgbClr val="888888"/>
                </a:solidFill>
                <a:latin typeface="Calibri"/>
                <a:ea typeface="Calibri"/>
                <a:cs typeface="Calibri"/>
                <a:sym typeface="Calibri"/>
              </a:defRPr>
            </a:lvl3pPr>
            <a:lvl4pPr marL="0" marR="0" lvl="3" indent="0" algn="r" rtl="0">
              <a:spcBef>
                <a:spcPts val="0"/>
              </a:spcBef>
              <a:buNone/>
              <a:defRPr sz="3780" b="0" i="0" u="none" strike="noStrike" cap="none">
                <a:solidFill>
                  <a:srgbClr val="888888"/>
                </a:solidFill>
                <a:latin typeface="Calibri"/>
                <a:ea typeface="Calibri"/>
                <a:cs typeface="Calibri"/>
                <a:sym typeface="Calibri"/>
              </a:defRPr>
            </a:lvl4pPr>
            <a:lvl5pPr marL="0" marR="0" lvl="4" indent="0" algn="r" rtl="0">
              <a:spcBef>
                <a:spcPts val="0"/>
              </a:spcBef>
              <a:buNone/>
              <a:defRPr sz="3780" b="0" i="0" u="none" strike="noStrike" cap="none">
                <a:solidFill>
                  <a:srgbClr val="888888"/>
                </a:solidFill>
                <a:latin typeface="Calibri"/>
                <a:ea typeface="Calibri"/>
                <a:cs typeface="Calibri"/>
                <a:sym typeface="Calibri"/>
              </a:defRPr>
            </a:lvl5pPr>
            <a:lvl6pPr marL="0" marR="0" lvl="5" indent="0" algn="r" rtl="0">
              <a:spcBef>
                <a:spcPts val="0"/>
              </a:spcBef>
              <a:buNone/>
              <a:defRPr sz="3780" b="0" i="0" u="none" strike="noStrike" cap="none">
                <a:solidFill>
                  <a:srgbClr val="888888"/>
                </a:solidFill>
                <a:latin typeface="Calibri"/>
                <a:ea typeface="Calibri"/>
                <a:cs typeface="Calibri"/>
                <a:sym typeface="Calibri"/>
              </a:defRPr>
            </a:lvl6pPr>
            <a:lvl7pPr marL="0" marR="0" lvl="6" indent="0" algn="r" rtl="0">
              <a:spcBef>
                <a:spcPts val="0"/>
              </a:spcBef>
              <a:buNone/>
              <a:defRPr sz="3780" b="0" i="0" u="none" strike="noStrike" cap="none">
                <a:solidFill>
                  <a:srgbClr val="888888"/>
                </a:solidFill>
                <a:latin typeface="Calibri"/>
                <a:ea typeface="Calibri"/>
                <a:cs typeface="Calibri"/>
                <a:sym typeface="Calibri"/>
              </a:defRPr>
            </a:lvl7pPr>
            <a:lvl8pPr marL="0" marR="0" lvl="7" indent="0" algn="r" rtl="0">
              <a:spcBef>
                <a:spcPts val="0"/>
              </a:spcBef>
              <a:buNone/>
              <a:defRPr sz="3780" b="0" i="0" u="none" strike="noStrike" cap="none">
                <a:solidFill>
                  <a:srgbClr val="888888"/>
                </a:solidFill>
                <a:latin typeface="Calibri"/>
                <a:ea typeface="Calibri"/>
                <a:cs typeface="Calibri"/>
                <a:sym typeface="Calibri"/>
              </a:defRPr>
            </a:lvl8pPr>
            <a:lvl9pPr marL="0" marR="0" lvl="8" indent="0" algn="r" rtl="0">
              <a:spcBef>
                <a:spcPts val="0"/>
              </a:spcBef>
              <a:buNone/>
              <a:defRPr sz="378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419100" y="3803846"/>
            <a:ext cx="27965399" cy="2962275"/>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385623"/>
              </a:buClr>
              <a:buSzPts val="7200"/>
              <a:buFont typeface="Arial"/>
              <a:buNone/>
            </a:pPr>
            <a:r>
              <a:rPr lang="pt-BR" sz="8000" b="1" i="0" u="none" strike="noStrike" cap="none" dirty="0">
                <a:solidFill>
                  <a:srgbClr val="385623"/>
                </a:solidFill>
                <a:latin typeface="Arial"/>
                <a:ea typeface="Arial"/>
                <a:cs typeface="Arial"/>
                <a:sym typeface="Arial"/>
              </a:rPr>
              <a:t>Controle de LED RGB via MQTT no ESP32 com PWM</a:t>
            </a:r>
            <a:endParaRPr sz="1600" dirty="0"/>
          </a:p>
        </p:txBody>
      </p:sp>
      <p:sp>
        <p:nvSpPr>
          <p:cNvPr id="87" name="Google Shape;87;p13"/>
          <p:cNvSpPr txBox="1"/>
          <p:nvPr/>
        </p:nvSpPr>
        <p:spPr>
          <a:xfrm>
            <a:off x="1895475" y="304800"/>
            <a:ext cx="24988370" cy="238823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800"/>
              <a:buFont typeface="Arial"/>
              <a:buNone/>
            </a:pPr>
            <a:r>
              <a:rPr lang="pt-BR" sz="4800" b="1" i="0" u="none" strike="noStrike" cap="none">
                <a:solidFill>
                  <a:schemeClr val="lt1"/>
                </a:solidFill>
                <a:latin typeface="Arial"/>
                <a:ea typeface="Arial"/>
                <a:cs typeface="Arial"/>
                <a:sym typeface="Arial"/>
              </a:rPr>
              <a:t>IFPE – CAMPUS GARANHUNS</a:t>
            </a:r>
            <a:br>
              <a:rPr lang="pt-BR" sz="4800" b="1" i="0" u="none" strike="noStrike" cap="none">
                <a:solidFill>
                  <a:schemeClr val="lt1"/>
                </a:solidFill>
                <a:latin typeface="Arial"/>
                <a:ea typeface="Arial"/>
                <a:cs typeface="Arial"/>
                <a:sym typeface="Arial"/>
              </a:rPr>
            </a:br>
            <a:r>
              <a:rPr lang="pt-BR" sz="4800" b="1" i="0" u="none" strike="noStrike" cap="none">
                <a:solidFill>
                  <a:schemeClr val="lt1"/>
                </a:solidFill>
                <a:latin typeface="Arial"/>
                <a:ea typeface="Arial"/>
                <a:cs typeface="Arial"/>
                <a:sym typeface="Arial"/>
              </a:rPr>
              <a:t>TECNÓLOGO EM ANÁLISE E DESENVOLVIMENTO DE SISTEMAS</a:t>
            </a:r>
            <a:br>
              <a:rPr lang="pt-BR" sz="4800" b="1" i="0" u="none" strike="noStrike" cap="none">
                <a:solidFill>
                  <a:schemeClr val="lt1"/>
                </a:solidFill>
                <a:latin typeface="Arial"/>
                <a:ea typeface="Arial"/>
                <a:cs typeface="Arial"/>
                <a:sym typeface="Arial"/>
              </a:rPr>
            </a:br>
            <a:r>
              <a:rPr lang="pt-BR" sz="4800" b="1" i="0" u="none" strike="noStrike" cap="none">
                <a:solidFill>
                  <a:schemeClr val="lt1"/>
                </a:solidFill>
                <a:latin typeface="Arial"/>
                <a:ea typeface="Arial"/>
                <a:cs typeface="Arial"/>
                <a:sym typeface="Arial"/>
              </a:rPr>
              <a:t>I MOSTRA DE PROJETOS DE SISTEMAS EMBARCADOS</a:t>
            </a:r>
            <a:endParaRPr/>
          </a:p>
        </p:txBody>
      </p:sp>
      <p:sp>
        <p:nvSpPr>
          <p:cNvPr id="88" name="Google Shape;88;p13"/>
          <p:cNvSpPr txBox="1"/>
          <p:nvPr/>
        </p:nvSpPr>
        <p:spPr>
          <a:xfrm>
            <a:off x="1895475" y="7367032"/>
            <a:ext cx="25037416" cy="431294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500"/>
              <a:buFont typeface="Arial"/>
              <a:buNone/>
            </a:pPr>
            <a:r>
              <a:rPr lang="pt-BR" sz="5500" b="1" i="0" u="none" strike="noStrike" cap="none" dirty="0">
                <a:solidFill>
                  <a:schemeClr val="dk1"/>
                </a:solidFill>
                <a:latin typeface="Arial"/>
                <a:ea typeface="Arial"/>
                <a:cs typeface="Arial"/>
                <a:sym typeface="Arial"/>
              </a:rPr>
              <a:t>Autor: </a:t>
            </a:r>
            <a:br>
              <a:rPr lang="pt-BR" sz="5500" b="1" i="0" u="none" strike="noStrike" cap="none" dirty="0">
                <a:solidFill>
                  <a:schemeClr val="dk1"/>
                </a:solidFill>
                <a:latin typeface="Arial"/>
                <a:ea typeface="Arial"/>
                <a:cs typeface="Arial"/>
                <a:sym typeface="Arial"/>
              </a:rPr>
            </a:br>
            <a:r>
              <a:rPr lang="pt-BR" sz="5500" b="1" i="0" u="none" strike="noStrike" cap="none" dirty="0">
                <a:solidFill>
                  <a:schemeClr val="dk1"/>
                </a:solidFill>
                <a:latin typeface="Arial"/>
                <a:ea typeface="Arial"/>
                <a:cs typeface="Arial"/>
                <a:sym typeface="Arial"/>
              </a:rPr>
              <a:t>Carlos Gabryel Borges Cavalcante| cgbc@discente.ifpe.edu.br</a:t>
            </a:r>
            <a:br>
              <a:rPr lang="pt-BR" sz="5500" b="1" i="0" u="none" strike="noStrike" cap="none" dirty="0">
                <a:solidFill>
                  <a:schemeClr val="dk1"/>
                </a:solidFill>
                <a:latin typeface="Arial"/>
                <a:ea typeface="Arial"/>
                <a:cs typeface="Arial"/>
                <a:sym typeface="Arial"/>
              </a:rPr>
            </a:br>
            <a:br>
              <a:rPr lang="pt-BR" sz="5500" b="1" i="0" u="none" strike="noStrike" cap="none" dirty="0">
                <a:solidFill>
                  <a:schemeClr val="dk1"/>
                </a:solidFill>
                <a:latin typeface="Arial"/>
                <a:ea typeface="Arial"/>
                <a:cs typeface="Arial"/>
                <a:sym typeface="Arial"/>
              </a:rPr>
            </a:br>
            <a:r>
              <a:rPr lang="pt-BR" sz="5500" b="1" i="0" u="none" strike="noStrike" cap="none" dirty="0">
                <a:solidFill>
                  <a:schemeClr val="dk1"/>
                </a:solidFill>
                <a:latin typeface="Arial"/>
                <a:ea typeface="Arial"/>
                <a:cs typeface="Arial"/>
                <a:sym typeface="Arial"/>
              </a:rPr>
              <a:t>Orientador: </a:t>
            </a:r>
            <a:br>
              <a:rPr lang="pt-BR" sz="5500" b="1" i="0" u="none" strike="noStrike" cap="none" dirty="0">
                <a:solidFill>
                  <a:schemeClr val="dk1"/>
                </a:solidFill>
                <a:latin typeface="Arial"/>
                <a:ea typeface="Arial"/>
                <a:cs typeface="Arial"/>
                <a:sym typeface="Arial"/>
              </a:rPr>
            </a:br>
            <a:r>
              <a:rPr lang="pt-BR" sz="5500" b="1" i="0" u="none" strike="noStrike" cap="none" dirty="0">
                <a:solidFill>
                  <a:schemeClr val="dk1"/>
                </a:solidFill>
                <a:latin typeface="Arial"/>
                <a:ea typeface="Arial"/>
                <a:cs typeface="Arial"/>
                <a:sym typeface="Arial"/>
              </a:rPr>
              <a:t>Prof. Dr. David A. Nascimento | david.nascimento@garanhuns.ifpe.edu.br</a:t>
            </a:r>
            <a:endParaRPr dirty="0"/>
          </a:p>
        </p:txBody>
      </p:sp>
      <p:sp>
        <p:nvSpPr>
          <p:cNvPr id="89" name="Google Shape;89;p13"/>
          <p:cNvSpPr txBox="1"/>
          <p:nvPr/>
        </p:nvSpPr>
        <p:spPr>
          <a:xfrm>
            <a:off x="1895475" y="12152671"/>
            <a:ext cx="25037416" cy="2825791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C00000"/>
              </a:buClr>
              <a:buSzPts val="4800"/>
              <a:buFont typeface="Arial"/>
              <a:buNone/>
            </a:pPr>
            <a:r>
              <a:rPr lang="pt-BR" sz="4800" b="1" i="0" u="none" strike="noStrike" cap="none" dirty="0">
                <a:solidFill>
                  <a:srgbClr val="C00000"/>
                </a:solidFill>
                <a:latin typeface="Arial"/>
                <a:ea typeface="Arial"/>
                <a:cs typeface="Arial"/>
                <a:sym typeface="Arial"/>
              </a:rPr>
              <a:t>Introdução</a:t>
            </a:r>
            <a:endParaRPr sz="4800" b="0" i="0" u="none" strike="noStrike" cap="none" dirty="0">
              <a:solidFill>
                <a:srgbClr val="C00000"/>
              </a:solidFill>
              <a:latin typeface="Arial"/>
              <a:ea typeface="Arial"/>
              <a:cs typeface="Arial"/>
              <a:sym typeface="Arial"/>
            </a:endParaRPr>
          </a:p>
          <a:p>
            <a:pPr marL="0" marR="0" lvl="0" indent="0" algn="just" rtl="0">
              <a:lnSpc>
                <a:spcPct val="90000"/>
              </a:lnSpc>
              <a:spcBef>
                <a:spcPts val="3150"/>
              </a:spcBef>
              <a:spcAft>
                <a:spcPts val="0"/>
              </a:spcAft>
              <a:buClr>
                <a:schemeClr val="dk1"/>
              </a:buClr>
              <a:buSzPts val="4800"/>
              <a:buFont typeface="Arial"/>
              <a:buNone/>
            </a:pPr>
            <a:r>
              <a:rPr lang="pt-BR" sz="4800" b="0" i="0" u="none" strike="noStrike" cap="none" dirty="0">
                <a:solidFill>
                  <a:schemeClr val="dk1"/>
                </a:solidFill>
                <a:latin typeface="Arial"/>
                <a:ea typeface="Arial"/>
                <a:cs typeface="Arial"/>
                <a:sym typeface="Arial"/>
              </a:rPr>
              <a:t>O sistema foi desenvolvido para resolver o controle remoto de LEDs RGB com feedback em tempo real, permitindo ajustes precisos de cor, brilho e sequências personalizadas. Ele elimina a necessidade de interação física com o dispositivo, sincronizando perfeitamente o estado entre o hardware e a interface web. Além disso, supera desafios de comunicação confiável em redes WiFi, garantindo que todos os comandos sejam executados mesmo em condições de conexão instável. Por fim, oferece uma solução escalável para automação residencial ou aplicações de iluminação inteligente.</a:t>
            </a:r>
          </a:p>
          <a:p>
            <a:pPr marL="0" marR="0" lvl="0" indent="0" algn="just" rtl="0">
              <a:lnSpc>
                <a:spcPct val="90000"/>
              </a:lnSpc>
              <a:spcBef>
                <a:spcPts val="3150"/>
              </a:spcBef>
              <a:spcAft>
                <a:spcPts val="0"/>
              </a:spcAft>
              <a:buClr>
                <a:schemeClr val="dk1"/>
              </a:buClr>
              <a:buSzPts val="4800"/>
              <a:buFont typeface="Arial"/>
              <a:buNone/>
            </a:pPr>
            <a:r>
              <a:rPr lang="pt-BR" sz="4800" b="1" i="0" u="none" strike="noStrike" cap="none" dirty="0">
                <a:solidFill>
                  <a:srgbClr val="C00000"/>
                </a:solidFill>
                <a:latin typeface="Arial"/>
                <a:ea typeface="Arial"/>
                <a:cs typeface="Arial"/>
                <a:sym typeface="Arial"/>
              </a:rPr>
              <a:t>Desenvolvimento</a:t>
            </a:r>
            <a:endParaRPr lang="pt-BR" dirty="0"/>
          </a:p>
          <a:p>
            <a:pPr marL="0" marR="0" lvl="0" indent="0" algn="just" rtl="0">
              <a:lnSpc>
                <a:spcPct val="90000"/>
              </a:lnSpc>
              <a:spcBef>
                <a:spcPts val="3150"/>
              </a:spcBef>
              <a:spcAft>
                <a:spcPts val="0"/>
              </a:spcAft>
              <a:buClr>
                <a:schemeClr val="dk1"/>
              </a:buClr>
              <a:buSzPts val="4800"/>
              <a:buFont typeface="Arial"/>
              <a:buNone/>
            </a:pPr>
            <a:r>
              <a:rPr lang="pt-BR" sz="4800" b="0" i="0" u="none" strike="noStrike" cap="none" dirty="0">
                <a:solidFill>
                  <a:schemeClr val="dk1"/>
                </a:solidFill>
                <a:latin typeface="Arial"/>
                <a:ea typeface="Arial"/>
                <a:cs typeface="Arial"/>
                <a:sym typeface="Arial"/>
              </a:rPr>
              <a:t>A solução integra um firmware em C++ rodando no ESP32 para controle dos LEDs via PWM, combinado com uma aplicação web responsiva desenvolvida com HTML, CSS e </a:t>
            </a:r>
            <a:r>
              <a:rPr lang="pt-BR" sz="4800" b="0" i="0" u="none" strike="noStrike" cap="none" dirty="0" err="1">
                <a:solidFill>
                  <a:schemeClr val="dk1"/>
                </a:solidFill>
                <a:latin typeface="Arial"/>
                <a:ea typeface="Arial"/>
                <a:cs typeface="Arial"/>
                <a:sym typeface="Arial"/>
              </a:rPr>
              <a:t>JavaScript</a:t>
            </a:r>
            <a:r>
              <a:rPr lang="pt-BR" sz="4800" b="0" i="0" u="none" strike="noStrike" cap="none" dirty="0">
                <a:solidFill>
                  <a:schemeClr val="dk1"/>
                </a:solidFill>
                <a:latin typeface="Arial"/>
                <a:ea typeface="Arial"/>
                <a:cs typeface="Arial"/>
                <a:sym typeface="Arial"/>
              </a:rPr>
              <a:t>. A comunicação bidirecional é realizada através do protocolo MQTT usando o broker </a:t>
            </a:r>
            <a:r>
              <a:rPr lang="pt-BR" sz="4800" b="0" i="0" u="none" strike="noStrike" cap="none" dirty="0" err="1">
                <a:solidFill>
                  <a:schemeClr val="dk1"/>
                </a:solidFill>
                <a:latin typeface="Arial"/>
                <a:ea typeface="Arial"/>
                <a:cs typeface="Arial"/>
                <a:sym typeface="Arial"/>
              </a:rPr>
              <a:t>HiveMQ</a:t>
            </a:r>
            <a:r>
              <a:rPr lang="pt-BR" sz="4800" b="0" i="0" u="none" strike="noStrike" cap="none" dirty="0">
                <a:solidFill>
                  <a:schemeClr val="dk1"/>
                </a:solidFill>
                <a:latin typeface="Arial"/>
                <a:ea typeface="Arial"/>
                <a:cs typeface="Arial"/>
                <a:sym typeface="Arial"/>
              </a:rPr>
              <a:t>, enquanto mensagens estruturadas em JSON garantem a interoperabilidade entre os componentes. A biblioteca </a:t>
            </a:r>
            <a:r>
              <a:rPr lang="pt-BR" sz="4800" b="0" i="0" u="none" strike="noStrike" cap="none" dirty="0" err="1">
                <a:solidFill>
                  <a:schemeClr val="dk1"/>
                </a:solidFill>
                <a:latin typeface="Arial"/>
                <a:ea typeface="Arial"/>
                <a:cs typeface="Arial"/>
                <a:sym typeface="Arial"/>
              </a:rPr>
              <a:t>Paho</a:t>
            </a:r>
            <a:r>
              <a:rPr lang="pt-BR" sz="4800" b="0" i="0" u="none" strike="noStrike" cap="none" dirty="0">
                <a:solidFill>
                  <a:schemeClr val="dk1"/>
                </a:solidFill>
                <a:latin typeface="Arial"/>
                <a:ea typeface="Arial"/>
                <a:cs typeface="Arial"/>
                <a:sym typeface="Arial"/>
              </a:rPr>
              <a:t> MQTT na web e a </a:t>
            </a:r>
            <a:r>
              <a:rPr lang="pt-BR" sz="4800" b="0" i="0" u="none" strike="noStrike" cap="none" dirty="0" err="1">
                <a:solidFill>
                  <a:schemeClr val="dk1"/>
                </a:solidFill>
                <a:latin typeface="Arial"/>
                <a:ea typeface="Arial"/>
                <a:cs typeface="Arial"/>
                <a:sym typeface="Arial"/>
              </a:rPr>
              <a:t>PubSubClient</a:t>
            </a:r>
            <a:r>
              <a:rPr lang="pt-BR" sz="4800" b="0" i="0" u="none" strike="noStrike" cap="none" dirty="0">
                <a:solidFill>
                  <a:schemeClr val="dk1"/>
                </a:solidFill>
                <a:latin typeface="Arial"/>
                <a:ea typeface="Arial"/>
                <a:cs typeface="Arial"/>
                <a:sym typeface="Arial"/>
              </a:rPr>
              <a:t> no ESP32 gerenciam a troca de mensagens, com </a:t>
            </a:r>
            <a:r>
              <a:rPr lang="pt-BR" sz="4800" b="0" i="0" u="none" strike="noStrike" cap="none" dirty="0" err="1">
                <a:solidFill>
                  <a:schemeClr val="dk1"/>
                </a:solidFill>
                <a:latin typeface="Arial"/>
                <a:ea typeface="Arial"/>
                <a:cs typeface="Arial"/>
                <a:sym typeface="Arial"/>
              </a:rPr>
              <a:t>ArduinoJson</a:t>
            </a:r>
            <a:r>
              <a:rPr lang="pt-BR" sz="4800" b="0" i="0" u="none" strike="noStrike" cap="none" dirty="0">
                <a:solidFill>
                  <a:schemeClr val="dk1"/>
                </a:solidFill>
                <a:latin typeface="Arial"/>
                <a:ea typeface="Arial"/>
                <a:cs typeface="Arial"/>
                <a:sym typeface="Arial"/>
              </a:rPr>
              <a:t> para o processamento eficiente dos dados.</a:t>
            </a:r>
          </a:p>
          <a:p>
            <a:pPr marL="0" marR="0" lvl="0" indent="0" algn="just" rtl="0">
              <a:lnSpc>
                <a:spcPct val="90000"/>
              </a:lnSpc>
              <a:spcBef>
                <a:spcPts val="3150"/>
              </a:spcBef>
              <a:spcAft>
                <a:spcPts val="0"/>
              </a:spcAft>
              <a:buClr>
                <a:schemeClr val="dk1"/>
              </a:buClr>
              <a:buSzPts val="4800"/>
              <a:buFont typeface="Arial"/>
              <a:buNone/>
            </a:pPr>
            <a:r>
              <a:rPr lang="pt-BR" sz="4800" b="1" i="0" u="none" strike="noStrike" cap="none" dirty="0">
                <a:solidFill>
                  <a:srgbClr val="C00000"/>
                </a:solidFill>
                <a:latin typeface="Arial"/>
                <a:ea typeface="Arial"/>
                <a:cs typeface="Arial"/>
                <a:sym typeface="Arial"/>
              </a:rPr>
              <a:t>Resultados</a:t>
            </a:r>
            <a:endParaRPr dirty="0"/>
          </a:p>
          <a:p>
            <a:pPr marL="0" marR="0" lvl="0" indent="0" algn="just" rtl="0">
              <a:lnSpc>
                <a:spcPct val="90000"/>
              </a:lnSpc>
              <a:spcBef>
                <a:spcPts val="3150"/>
              </a:spcBef>
              <a:spcAft>
                <a:spcPts val="0"/>
              </a:spcAft>
              <a:buClr>
                <a:schemeClr val="dk1"/>
              </a:buClr>
              <a:buSzPts val="4800"/>
              <a:buFont typeface="Arial"/>
              <a:buNone/>
            </a:pPr>
            <a:r>
              <a:rPr lang="pt-BR" sz="4800" b="0" i="0" u="none" strike="noStrike" cap="none" dirty="0">
                <a:solidFill>
                  <a:schemeClr val="dk1"/>
                </a:solidFill>
                <a:latin typeface="Arial"/>
                <a:ea typeface="Arial"/>
                <a:cs typeface="Arial"/>
                <a:sym typeface="Arial"/>
              </a:rPr>
              <a:t>O sistema final alcançou tempos de resposta abaixo de 500ms para todos os comandos, com uma interface intuitiva que exibe em tempo real o estado dos LEDs. A implementação permitiu controle granular, incluindo 256 níveis de brilho e sequências personalizáveis com até 10 cores diferentes. A arquitetura mostrou-se robusta em testes de conexão intermitente, recuperando automaticamente o estado sincronizado após falhas. Como benefício adicional, a solução demonstrou ser facilmente adaptável para controlar múltiplos dispositivos em paralelo.</a:t>
            </a:r>
          </a:p>
          <a:p>
            <a:pPr marL="0" marR="0" lvl="0" indent="0" algn="just" rtl="0">
              <a:lnSpc>
                <a:spcPct val="90000"/>
              </a:lnSpc>
              <a:spcBef>
                <a:spcPts val="3150"/>
              </a:spcBef>
              <a:spcAft>
                <a:spcPts val="0"/>
              </a:spcAft>
              <a:buClr>
                <a:schemeClr val="dk1"/>
              </a:buClr>
              <a:buSzPts val="4800"/>
              <a:buFont typeface="Arial"/>
              <a:buNone/>
            </a:pPr>
            <a:r>
              <a:rPr lang="pt-BR" sz="4800" b="1" i="0" u="none" strike="noStrike" cap="none" dirty="0">
                <a:solidFill>
                  <a:srgbClr val="C00000"/>
                </a:solidFill>
                <a:latin typeface="Arial"/>
                <a:ea typeface="Arial"/>
                <a:cs typeface="Arial"/>
                <a:sym typeface="Arial"/>
              </a:rPr>
              <a:t>Conclusão</a:t>
            </a:r>
            <a:endParaRPr dirty="0"/>
          </a:p>
          <a:p>
            <a:pPr marL="0" marR="0" lvl="0" indent="0" algn="just" rtl="0">
              <a:lnSpc>
                <a:spcPct val="90000"/>
              </a:lnSpc>
              <a:spcBef>
                <a:spcPts val="3150"/>
              </a:spcBef>
              <a:spcAft>
                <a:spcPts val="0"/>
              </a:spcAft>
              <a:buClr>
                <a:schemeClr val="dk1"/>
              </a:buClr>
              <a:buSzPts val="4800"/>
              <a:buFont typeface="Arial"/>
              <a:buNone/>
            </a:pPr>
            <a:endParaRPr sz="4800" b="0" i="0" u="none" strike="noStrike" cap="none" dirty="0">
              <a:solidFill>
                <a:srgbClr val="75808A"/>
              </a:solidFill>
              <a:latin typeface="Arial"/>
              <a:ea typeface="Arial"/>
              <a:cs typeface="Arial"/>
              <a:sym typeface="Arial"/>
            </a:endParaRPr>
          </a:p>
        </p:txBody>
      </p:sp>
      <p:sp>
        <p:nvSpPr>
          <p:cNvPr id="91" name="Google Shape;91;p13"/>
          <p:cNvSpPr txBox="1"/>
          <p:nvPr/>
        </p:nvSpPr>
        <p:spPr>
          <a:xfrm>
            <a:off x="19231761" y="39948916"/>
            <a:ext cx="765208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pt-BR" sz="2400" b="0" i="0" u="none" strike="noStrike" cap="none" dirty="0">
                <a:solidFill>
                  <a:schemeClr val="dk1"/>
                </a:solidFill>
                <a:latin typeface="Calibri"/>
                <a:ea typeface="Calibri"/>
                <a:cs typeface="Calibri"/>
                <a:sym typeface="Calibri"/>
              </a:rPr>
              <a:t>Esquema básico do funcionamento feito no Wokwi</a:t>
            </a:r>
            <a:endParaRPr dirty="0"/>
          </a:p>
        </p:txBody>
      </p:sp>
      <p:sp>
        <p:nvSpPr>
          <p:cNvPr id="2" name="CaixaDeTexto 1">
            <a:extLst>
              <a:ext uri="{FF2B5EF4-FFF2-40B4-BE49-F238E27FC236}">
                <a16:creationId xmlns:a16="http://schemas.microsoft.com/office/drawing/2014/main" id="{CB2934E9-DDE0-1448-10AD-6BF77ED92948}"/>
              </a:ext>
            </a:extLst>
          </p:cNvPr>
          <p:cNvSpPr txBox="1"/>
          <p:nvPr/>
        </p:nvSpPr>
        <p:spPr>
          <a:xfrm>
            <a:off x="1850759" y="31520665"/>
            <a:ext cx="12976686" cy="6740307"/>
          </a:xfrm>
          <a:prstGeom prst="rect">
            <a:avLst/>
          </a:prstGeom>
          <a:noFill/>
        </p:spPr>
        <p:txBody>
          <a:bodyPr wrap="square" rtlCol="0">
            <a:spAutoFit/>
          </a:bodyPr>
          <a:lstStyle/>
          <a:p>
            <a:pPr algn="just"/>
            <a:r>
              <a:rPr lang="pt-BR" sz="4800" dirty="0"/>
              <a:t>A solução implementada criou um sistema IoT completo para controle de iluminação RGB, demonstrando na prática a integração entre hardware embarcado, protocolos de comunicação e interfaces web. A arquitetura adotada permitiu baixa latência, sincronização de estado e flexibilidade para expansões futuras, servindo como modelo para projetos similares.</a:t>
            </a:r>
          </a:p>
        </p:txBody>
      </p:sp>
      <p:pic>
        <p:nvPicPr>
          <p:cNvPr id="6" name="Imagem 5">
            <a:extLst>
              <a:ext uri="{FF2B5EF4-FFF2-40B4-BE49-F238E27FC236}">
                <a16:creationId xmlns:a16="http://schemas.microsoft.com/office/drawing/2014/main" id="{D785EE53-2D5E-B058-60D2-9672815D4DEC}"/>
              </a:ext>
            </a:extLst>
          </p:cNvPr>
          <p:cNvPicPr>
            <a:picLocks noChangeAspect="1"/>
          </p:cNvPicPr>
          <p:nvPr/>
        </p:nvPicPr>
        <p:blipFill>
          <a:blip r:embed="rId3"/>
          <a:stretch>
            <a:fillRect/>
          </a:stretch>
        </p:blipFill>
        <p:spPr>
          <a:xfrm>
            <a:off x="15642870" y="29522694"/>
            <a:ext cx="11671143" cy="10426222"/>
          </a:xfrm>
          <a:prstGeom prst="rect">
            <a:avLst/>
          </a:prstGeom>
        </p:spPr>
      </p:pic>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398</Words>
  <Application>Microsoft Office PowerPoint</Application>
  <PresentationFormat>Personalizar</PresentationFormat>
  <Paragraphs>12</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Carlos Gabryel</cp:lastModifiedBy>
  <cp:revision>2</cp:revision>
  <dcterms:modified xsi:type="dcterms:W3CDTF">2025-08-13T18:55:43Z</dcterms:modified>
</cp:coreProperties>
</file>