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7" autoAdjust="0"/>
    <p:restoredTop sz="94650"/>
  </p:normalViewPr>
  <p:slideViewPr>
    <p:cSldViewPr snapToGrid="0">
      <p:cViewPr>
        <p:scale>
          <a:sx n="129" d="100"/>
          <a:sy n="129" d="100"/>
        </p:scale>
        <p:origin x="157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9"/>
              <a:chOff x="5427641" y="1844409"/>
              <a:chExt cx="455369" cy="2292435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EB098C1-A5A8-B349-8C7E-B34F74942C21}"/>
              </a:ext>
            </a:extLst>
          </p:cNvPr>
          <p:cNvSpPr txBox="1"/>
          <p:nvPr/>
        </p:nvSpPr>
        <p:spPr>
          <a:xfrm>
            <a:off x="6622909" y="1972628"/>
            <a:ext cx="536670" cy="2462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ctr">
              <a:defRPr sz="12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10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5DD3CC-FF18-C64E-BF8D-0266B52061CA}"/>
              </a:ext>
            </a:extLst>
          </p:cNvPr>
          <p:cNvCxnSpPr>
            <a:cxnSpLocks/>
          </p:cNvCxnSpPr>
          <p:nvPr/>
        </p:nvCxnSpPr>
        <p:spPr bwMode="auto">
          <a:xfrm>
            <a:off x="6079452" y="2812753"/>
            <a:ext cx="548672" cy="1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84551B-F1A0-B44E-A3C5-BE66B4D5A3FB}"/>
              </a:ext>
            </a:extLst>
          </p:cNvPr>
          <p:cNvSpPr txBox="1"/>
          <p:nvPr/>
        </p:nvSpPr>
        <p:spPr>
          <a:xfrm>
            <a:off x="6619818" y="2652530"/>
            <a:ext cx="450254" cy="2462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ctr">
              <a:defRPr sz="12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53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725340-6890-2B49-8500-C75C9A8E6B30}"/>
              </a:ext>
            </a:extLst>
          </p:cNvPr>
          <p:cNvCxnSpPr>
            <a:cxnSpLocks/>
          </p:cNvCxnSpPr>
          <p:nvPr/>
        </p:nvCxnSpPr>
        <p:spPr bwMode="auto">
          <a:xfrm>
            <a:off x="7070072" y="2812752"/>
            <a:ext cx="4572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F61D07-E076-6E44-900A-4A95FFB384B6}"/>
              </a:ext>
            </a:extLst>
          </p:cNvPr>
          <p:cNvSpPr txBox="1"/>
          <p:nvPr/>
        </p:nvSpPr>
        <p:spPr>
          <a:xfrm>
            <a:off x="7527310" y="2649130"/>
            <a:ext cx="439591" cy="2462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ctr">
              <a:defRPr sz="12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13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8A81CD-5DBA-5C49-8F3D-DB138C2BC554}"/>
              </a:ext>
            </a:extLst>
          </p:cNvPr>
          <p:cNvCxnSpPr>
            <a:cxnSpLocks/>
          </p:cNvCxnSpPr>
          <p:nvPr/>
        </p:nvCxnSpPr>
        <p:spPr bwMode="auto">
          <a:xfrm>
            <a:off x="6079450" y="3074391"/>
            <a:ext cx="548674" cy="11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760AC8A-4DFB-F24F-B8A4-47EF76C1D57F}"/>
              </a:ext>
            </a:extLst>
          </p:cNvPr>
          <p:cNvSpPr txBox="1"/>
          <p:nvPr/>
        </p:nvSpPr>
        <p:spPr>
          <a:xfrm>
            <a:off x="6616659" y="2962393"/>
            <a:ext cx="530234" cy="2462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ctr">
              <a:defRPr sz="12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174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203C38-83EF-FD42-9E57-6EE0133AB90E}"/>
              </a:ext>
            </a:extLst>
          </p:cNvPr>
          <p:cNvCxnSpPr>
            <a:cxnSpLocks/>
          </p:cNvCxnSpPr>
          <p:nvPr/>
        </p:nvCxnSpPr>
        <p:spPr bwMode="auto">
          <a:xfrm>
            <a:off x="7133262" y="3075770"/>
            <a:ext cx="4156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74EC114-4B2B-0E46-BDD2-B1E556C9C356}"/>
              </a:ext>
            </a:extLst>
          </p:cNvPr>
          <p:cNvSpPr txBox="1"/>
          <p:nvPr/>
        </p:nvSpPr>
        <p:spPr>
          <a:xfrm>
            <a:off x="7542199" y="2974836"/>
            <a:ext cx="396321" cy="2462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ctr">
              <a:defRPr sz="12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56DE36-48AC-1D4E-BDAD-1A7CD0E3EC7C}"/>
              </a:ext>
            </a:extLst>
          </p:cNvPr>
          <p:cNvSpPr txBox="1"/>
          <p:nvPr/>
        </p:nvSpPr>
        <p:spPr>
          <a:xfrm>
            <a:off x="6628124" y="3374325"/>
            <a:ext cx="530234" cy="2539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ctr">
              <a:defRPr sz="12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26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AD23E9-9848-C345-B8FD-6B7C46EBC7FC}"/>
              </a:ext>
            </a:extLst>
          </p:cNvPr>
          <p:cNvCxnSpPr>
            <a:cxnSpLocks/>
          </p:cNvCxnSpPr>
          <p:nvPr/>
        </p:nvCxnSpPr>
        <p:spPr bwMode="auto">
          <a:xfrm flipV="1">
            <a:off x="6073450" y="3519156"/>
            <a:ext cx="542675" cy="6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B65B553-B3E2-854F-844B-2FBA38CB40D1}"/>
              </a:ext>
            </a:extLst>
          </p:cNvPr>
          <p:cNvSpPr txBox="1"/>
          <p:nvPr/>
        </p:nvSpPr>
        <p:spPr>
          <a:xfrm>
            <a:off x="7216120" y="3600814"/>
            <a:ext cx="396321" cy="2462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ctr">
              <a:defRPr sz="12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27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B0BD6A-9FEC-A545-8124-B937A582BADE}"/>
              </a:ext>
            </a:extLst>
          </p:cNvPr>
          <p:cNvCxnSpPr>
            <a:cxnSpLocks/>
          </p:cNvCxnSpPr>
          <p:nvPr/>
        </p:nvCxnSpPr>
        <p:spPr bwMode="auto">
          <a:xfrm>
            <a:off x="6090939" y="3736920"/>
            <a:ext cx="11251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F4AA775-546A-514A-865E-A717493606B1}"/>
              </a:ext>
            </a:extLst>
          </p:cNvPr>
          <p:cNvSpPr txBox="1"/>
          <p:nvPr/>
        </p:nvSpPr>
        <p:spPr>
          <a:xfrm>
            <a:off x="6652664" y="3844170"/>
            <a:ext cx="377026" cy="2462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ctr">
              <a:defRPr sz="12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138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E77C07-EA52-C146-A5C7-0E68BE34710D}"/>
              </a:ext>
            </a:extLst>
          </p:cNvPr>
          <p:cNvCxnSpPr>
            <a:cxnSpLocks/>
            <a:endCxn id="65" idx="1"/>
          </p:cNvCxnSpPr>
          <p:nvPr/>
        </p:nvCxnSpPr>
        <p:spPr bwMode="auto">
          <a:xfrm>
            <a:off x="6090939" y="3967281"/>
            <a:ext cx="542489" cy="153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41658C5-E8F4-E644-A4CD-19F4B50025A6}"/>
              </a:ext>
            </a:extLst>
          </p:cNvPr>
          <p:cNvSpPr txBox="1"/>
          <p:nvPr/>
        </p:nvSpPr>
        <p:spPr>
          <a:xfrm>
            <a:off x="6656570" y="4119642"/>
            <a:ext cx="377026" cy="2462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ctr">
              <a:defRPr sz="12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109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8A0194-564C-6C47-B1C7-BCCC60952171}"/>
              </a:ext>
            </a:extLst>
          </p:cNvPr>
          <p:cNvSpPr txBox="1"/>
          <p:nvPr/>
        </p:nvSpPr>
        <p:spPr>
          <a:xfrm>
            <a:off x="7641211" y="4119642"/>
            <a:ext cx="312906" cy="27699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ctr">
              <a:defRPr sz="12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49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56E3A38-CB3D-8548-B80D-1B815F3A4AF0}"/>
              </a:ext>
            </a:extLst>
          </p:cNvPr>
          <p:cNvCxnSpPr>
            <a:cxnSpLocks/>
          </p:cNvCxnSpPr>
          <p:nvPr/>
        </p:nvCxnSpPr>
        <p:spPr bwMode="auto">
          <a:xfrm>
            <a:off x="6090939" y="4198573"/>
            <a:ext cx="5617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63B9A9-9BAD-FA43-BA03-D2089DBDE66D}"/>
              </a:ext>
            </a:extLst>
          </p:cNvPr>
          <p:cNvCxnSpPr>
            <a:cxnSpLocks/>
            <a:endCxn id="68" idx="1"/>
          </p:cNvCxnSpPr>
          <p:nvPr/>
        </p:nvCxnSpPr>
        <p:spPr bwMode="auto">
          <a:xfrm>
            <a:off x="7017828" y="4247633"/>
            <a:ext cx="623383" cy="10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4C395F-E8B0-FA45-A1EE-49681AF24004}"/>
              </a:ext>
            </a:extLst>
          </p:cNvPr>
          <p:cNvCxnSpPr>
            <a:cxnSpLocks/>
          </p:cNvCxnSpPr>
          <p:nvPr/>
        </p:nvCxnSpPr>
        <p:spPr bwMode="auto">
          <a:xfrm>
            <a:off x="6079452" y="2130241"/>
            <a:ext cx="548672" cy="1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905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	          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905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1	          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3905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4	          1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889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		4	          2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889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2	          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8714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	          1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a:spPr>
      <a:bodyPr wrap="square" rtlCol="0">
        <a:spAutoFit/>
      </a:bodyPr>
      <a:lstStyle>
        <a:defPPr algn="ctr">
          <a:defRPr sz="1000" b="1" dirty="0">
            <a:solidFill>
              <a:schemeClr val="tx1">
                <a:lumMod val="95000"/>
                <a:lumOff val="5000"/>
              </a:schemeClr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275</Words>
  <Application>Microsoft Macintosh PowerPoint</Application>
  <PresentationFormat>On-screen Show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Gottret Murillo, Carlos M</cp:lastModifiedBy>
  <cp:revision>61</cp:revision>
  <cp:lastPrinted>2015-10-07T21:36:22Z</cp:lastPrinted>
  <dcterms:created xsi:type="dcterms:W3CDTF">2003-12-08T11:02:30Z</dcterms:created>
  <dcterms:modified xsi:type="dcterms:W3CDTF">2021-05-08T07:04:54Z</dcterms:modified>
</cp:coreProperties>
</file>