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2" autoAdjust="0"/>
    <p:restoredTop sz="94650"/>
  </p:normalViewPr>
  <p:slideViewPr>
    <p:cSldViewPr>
      <p:cViewPr>
        <p:scale>
          <a:sx n="177" d="100"/>
          <a:sy n="177" d="100"/>
        </p:scale>
        <p:origin x="-776" y="-1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5/7/21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634019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8600" indent="-228600"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pPr marL="228600" indent="-228600">
              <a:buAutoNum type="alphaLcParenBoth"/>
            </a:pPr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16      34       35      38      39      41     44      45      55      63       64       65       72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2"/>
            </a:pPr>
            <a:r>
              <a:rPr lang="en-US" sz="1200" dirty="0">
                <a:latin typeface="Times New Roman" pitchFamily="18" charset="0"/>
              </a:rPr>
              <a:t>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45      38          34          16          35         41        39         44         65         63         55         64          72</a:t>
            </a:r>
          </a:p>
          <a:p>
            <a:pPr marL="228600" indent="-228600"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16       35        34        39        44        41        38        55        64         63          72          65          45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The height is 4. The nodes on level 2 are:  34, 41, 63, 72</a:t>
            </a:r>
            <a:r>
              <a:rPr lang="en-US" sz="1100" dirty="0">
                <a:latin typeface="Times New Roman" pitchFamily="18" charset="0"/>
              </a:rPr>
              <a:t>		 </a:t>
            </a:r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F7C566-0F1D-EC42-AA17-D202FE29C192}"/>
              </a:ext>
            </a:extLst>
          </p:cNvPr>
          <p:cNvCxnSpPr>
            <a:cxnSpLocks/>
          </p:cNvCxnSpPr>
          <p:nvPr/>
        </p:nvCxnSpPr>
        <p:spPr>
          <a:xfrm>
            <a:off x="1143000" y="4724400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4B234B-AE17-D84D-BB3D-CD1A53E04FAC}"/>
              </a:ext>
            </a:extLst>
          </p:cNvPr>
          <p:cNvCxnSpPr>
            <a:cxnSpLocks/>
          </p:cNvCxnSpPr>
          <p:nvPr/>
        </p:nvCxnSpPr>
        <p:spPr>
          <a:xfrm>
            <a:off x="1523661" y="4724400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6143F8-8B00-E841-A8C8-29A3CA1D7643}"/>
              </a:ext>
            </a:extLst>
          </p:cNvPr>
          <p:cNvCxnSpPr>
            <a:cxnSpLocks/>
          </p:cNvCxnSpPr>
          <p:nvPr/>
        </p:nvCxnSpPr>
        <p:spPr>
          <a:xfrm>
            <a:off x="1925011" y="4724400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20ECDD-9D18-A945-95A7-C10809CF4BFD}"/>
              </a:ext>
            </a:extLst>
          </p:cNvPr>
          <p:cNvCxnSpPr>
            <a:cxnSpLocks/>
          </p:cNvCxnSpPr>
          <p:nvPr/>
        </p:nvCxnSpPr>
        <p:spPr>
          <a:xfrm>
            <a:off x="2331334" y="4724400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81A1BD-45EA-2244-A56D-17012466A400}"/>
              </a:ext>
            </a:extLst>
          </p:cNvPr>
          <p:cNvCxnSpPr>
            <a:cxnSpLocks/>
          </p:cNvCxnSpPr>
          <p:nvPr/>
        </p:nvCxnSpPr>
        <p:spPr>
          <a:xfrm>
            <a:off x="2680855" y="4724400"/>
            <a:ext cx="138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893710-A567-A643-B5E3-77031AAA08F5}"/>
              </a:ext>
            </a:extLst>
          </p:cNvPr>
          <p:cNvCxnSpPr>
            <a:cxnSpLocks/>
          </p:cNvCxnSpPr>
          <p:nvPr/>
        </p:nvCxnSpPr>
        <p:spPr>
          <a:xfrm>
            <a:off x="3047661" y="4724400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1CFF3A2-8B48-C44A-A7B5-CF3F6599B184}"/>
              </a:ext>
            </a:extLst>
          </p:cNvPr>
          <p:cNvCxnSpPr>
            <a:cxnSpLocks/>
          </p:cNvCxnSpPr>
          <p:nvPr/>
        </p:nvCxnSpPr>
        <p:spPr>
          <a:xfrm>
            <a:off x="3428887" y="4724400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3DEA00-CF69-5B44-9FF1-A151C619BAA8}"/>
              </a:ext>
            </a:extLst>
          </p:cNvPr>
          <p:cNvCxnSpPr>
            <a:cxnSpLocks/>
          </p:cNvCxnSpPr>
          <p:nvPr/>
        </p:nvCxnSpPr>
        <p:spPr>
          <a:xfrm>
            <a:off x="3794172" y="4724400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EC1767-B937-D749-98A1-C58D7D8A2510}"/>
              </a:ext>
            </a:extLst>
          </p:cNvPr>
          <p:cNvCxnSpPr>
            <a:cxnSpLocks/>
          </p:cNvCxnSpPr>
          <p:nvPr/>
        </p:nvCxnSpPr>
        <p:spPr>
          <a:xfrm>
            <a:off x="4168841" y="4726800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074C25-EBCE-8243-B797-837080F97844}"/>
              </a:ext>
            </a:extLst>
          </p:cNvPr>
          <p:cNvCxnSpPr>
            <a:cxnSpLocks/>
          </p:cNvCxnSpPr>
          <p:nvPr/>
        </p:nvCxnSpPr>
        <p:spPr>
          <a:xfrm>
            <a:off x="4577653" y="4726800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C60D159-E964-B641-86E1-512CF1845926}"/>
              </a:ext>
            </a:extLst>
          </p:cNvPr>
          <p:cNvCxnSpPr>
            <a:cxnSpLocks/>
          </p:cNvCxnSpPr>
          <p:nvPr/>
        </p:nvCxnSpPr>
        <p:spPr>
          <a:xfrm>
            <a:off x="4983073" y="4724400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D1F9F1F-AB5E-9E44-B5FA-DFDC2D5681CF}"/>
              </a:ext>
            </a:extLst>
          </p:cNvPr>
          <p:cNvCxnSpPr>
            <a:cxnSpLocks/>
          </p:cNvCxnSpPr>
          <p:nvPr/>
        </p:nvCxnSpPr>
        <p:spPr>
          <a:xfrm>
            <a:off x="5410200" y="4724400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F72A75D-A348-3A48-AEEE-AF1453DAC5E8}"/>
              </a:ext>
            </a:extLst>
          </p:cNvPr>
          <p:cNvCxnSpPr>
            <a:cxnSpLocks/>
          </p:cNvCxnSpPr>
          <p:nvPr/>
        </p:nvCxnSpPr>
        <p:spPr>
          <a:xfrm>
            <a:off x="1066800" y="52578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5A9BF9D-044F-7647-B82F-7474C72FA01A}"/>
              </a:ext>
            </a:extLst>
          </p:cNvPr>
          <p:cNvCxnSpPr>
            <a:cxnSpLocks/>
          </p:cNvCxnSpPr>
          <p:nvPr/>
        </p:nvCxnSpPr>
        <p:spPr>
          <a:xfrm>
            <a:off x="1514048" y="52770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FCF5F11-33B8-F54C-8F98-06F1E96F1091}"/>
              </a:ext>
            </a:extLst>
          </p:cNvPr>
          <p:cNvCxnSpPr>
            <a:cxnSpLocks/>
          </p:cNvCxnSpPr>
          <p:nvPr/>
        </p:nvCxnSpPr>
        <p:spPr>
          <a:xfrm>
            <a:off x="2044738" y="52770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A4551F4-95BD-3146-8639-F9FBF405483A}"/>
              </a:ext>
            </a:extLst>
          </p:cNvPr>
          <p:cNvCxnSpPr>
            <a:cxnSpLocks/>
          </p:cNvCxnSpPr>
          <p:nvPr/>
        </p:nvCxnSpPr>
        <p:spPr>
          <a:xfrm>
            <a:off x="2590800" y="52770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348266-3B3B-E643-9E0D-F0EDDF1C28AC}"/>
              </a:ext>
            </a:extLst>
          </p:cNvPr>
          <p:cNvCxnSpPr>
            <a:cxnSpLocks/>
          </p:cNvCxnSpPr>
          <p:nvPr/>
        </p:nvCxnSpPr>
        <p:spPr>
          <a:xfrm>
            <a:off x="3124426" y="52770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699334-FE5F-2048-AF3F-8C512993B5E1}"/>
              </a:ext>
            </a:extLst>
          </p:cNvPr>
          <p:cNvCxnSpPr>
            <a:cxnSpLocks/>
          </p:cNvCxnSpPr>
          <p:nvPr/>
        </p:nvCxnSpPr>
        <p:spPr>
          <a:xfrm>
            <a:off x="3565572" y="52908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F020F9B-6923-E04C-9C60-0300A874DD8A}"/>
              </a:ext>
            </a:extLst>
          </p:cNvPr>
          <p:cNvCxnSpPr>
            <a:cxnSpLocks/>
          </p:cNvCxnSpPr>
          <p:nvPr/>
        </p:nvCxnSpPr>
        <p:spPr>
          <a:xfrm>
            <a:off x="4054541" y="52908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04750D0-6B19-F44F-9819-5297F2FC5C0E}"/>
              </a:ext>
            </a:extLst>
          </p:cNvPr>
          <p:cNvCxnSpPr>
            <a:cxnSpLocks/>
          </p:cNvCxnSpPr>
          <p:nvPr/>
        </p:nvCxnSpPr>
        <p:spPr>
          <a:xfrm>
            <a:off x="4532204" y="52830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04CBA2-3B7B-7443-AC74-7DF62DACF6DE}"/>
              </a:ext>
            </a:extLst>
          </p:cNvPr>
          <p:cNvCxnSpPr>
            <a:cxnSpLocks/>
          </p:cNvCxnSpPr>
          <p:nvPr/>
        </p:nvCxnSpPr>
        <p:spPr>
          <a:xfrm>
            <a:off x="5058146" y="52908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DB343F7-F56F-5D47-863F-2B95C56605D5}"/>
              </a:ext>
            </a:extLst>
          </p:cNvPr>
          <p:cNvCxnSpPr>
            <a:cxnSpLocks/>
          </p:cNvCxnSpPr>
          <p:nvPr/>
        </p:nvCxnSpPr>
        <p:spPr>
          <a:xfrm>
            <a:off x="5562600" y="53022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C44ECB8-D725-7648-B315-C085C27A7B71}"/>
              </a:ext>
            </a:extLst>
          </p:cNvPr>
          <p:cNvCxnSpPr>
            <a:cxnSpLocks/>
          </p:cNvCxnSpPr>
          <p:nvPr/>
        </p:nvCxnSpPr>
        <p:spPr>
          <a:xfrm>
            <a:off x="6019800" y="53022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E665D36-E0A1-9B48-BDAD-253280139F0F}"/>
              </a:ext>
            </a:extLst>
          </p:cNvPr>
          <p:cNvCxnSpPr>
            <a:cxnSpLocks/>
          </p:cNvCxnSpPr>
          <p:nvPr/>
        </p:nvCxnSpPr>
        <p:spPr>
          <a:xfrm>
            <a:off x="6553200" y="52824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21E81D-A565-F94C-81BC-F0F7EE9AFC15}"/>
              </a:ext>
            </a:extLst>
          </p:cNvPr>
          <p:cNvCxnSpPr>
            <a:cxnSpLocks/>
          </p:cNvCxnSpPr>
          <p:nvPr/>
        </p:nvCxnSpPr>
        <p:spPr>
          <a:xfrm>
            <a:off x="1066800" y="56388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147C109-F0CB-0141-8522-E948E25B799B}"/>
              </a:ext>
            </a:extLst>
          </p:cNvPr>
          <p:cNvCxnSpPr>
            <a:cxnSpLocks/>
          </p:cNvCxnSpPr>
          <p:nvPr/>
        </p:nvCxnSpPr>
        <p:spPr>
          <a:xfrm>
            <a:off x="1514048" y="56340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3D56FDF-BA4C-B242-A69D-C1318CCDE65A}"/>
              </a:ext>
            </a:extLst>
          </p:cNvPr>
          <p:cNvCxnSpPr>
            <a:cxnSpLocks/>
          </p:cNvCxnSpPr>
          <p:nvPr/>
        </p:nvCxnSpPr>
        <p:spPr>
          <a:xfrm>
            <a:off x="1963111" y="56388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59CEB2E-1FDA-1F41-9C28-D6CF12CDF3BF}"/>
              </a:ext>
            </a:extLst>
          </p:cNvPr>
          <p:cNvCxnSpPr>
            <a:cxnSpLocks/>
          </p:cNvCxnSpPr>
          <p:nvPr/>
        </p:nvCxnSpPr>
        <p:spPr>
          <a:xfrm>
            <a:off x="2424155" y="56340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D956B2-4794-404C-89F3-E58310E2EF62}"/>
              </a:ext>
            </a:extLst>
          </p:cNvPr>
          <p:cNvCxnSpPr>
            <a:cxnSpLocks/>
          </p:cNvCxnSpPr>
          <p:nvPr/>
        </p:nvCxnSpPr>
        <p:spPr>
          <a:xfrm>
            <a:off x="2895374" y="56340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C481DDE-F835-7447-A1E6-399F1EE958D8}"/>
              </a:ext>
            </a:extLst>
          </p:cNvPr>
          <p:cNvCxnSpPr>
            <a:cxnSpLocks/>
          </p:cNvCxnSpPr>
          <p:nvPr/>
        </p:nvCxnSpPr>
        <p:spPr>
          <a:xfrm>
            <a:off x="3336972" y="56388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83BB095-8428-1244-BF1D-08129C2BEDCA}"/>
              </a:ext>
            </a:extLst>
          </p:cNvPr>
          <p:cNvCxnSpPr>
            <a:cxnSpLocks/>
          </p:cNvCxnSpPr>
          <p:nvPr/>
        </p:nvCxnSpPr>
        <p:spPr>
          <a:xfrm>
            <a:off x="3794172" y="56340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A3FEF6-783F-E745-8F01-50B250BA8136}"/>
              </a:ext>
            </a:extLst>
          </p:cNvPr>
          <p:cNvCxnSpPr>
            <a:cxnSpLocks/>
          </p:cNvCxnSpPr>
          <p:nvPr/>
        </p:nvCxnSpPr>
        <p:spPr>
          <a:xfrm>
            <a:off x="4259851" y="56340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A024B8A-8F48-CA48-A83A-6201A58494D4}"/>
              </a:ext>
            </a:extLst>
          </p:cNvPr>
          <p:cNvCxnSpPr>
            <a:cxnSpLocks/>
          </p:cNvCxnSpPr>
          <p:nvPr/>
        </p:nvCxnSpPr>
        <p:spPr>
          <a:xfrm>
            <a:off x="4727227" y="56340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D557477-2B26-AC41-9459-751BD36F16B0}"/>
              </a:ext>
            </a:extLst>
          </p:cNvPr>
          <p:cNvCxnSpPr>
            <a:cxnSpLocks/>
          </p:cNvCxnSpPr>
          <p:nvPr/>
        </p:nvCxnSpPr>
        <p:spPr>
          <a:xfrm>
            <a:off x="5257800" y="56340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407CFEB-CB5A-5345-A2CD-DD5A5655AB6F}"/>
              </a:ext>
            </a:extLst>
          </p:cNvPr>
          <p:cNvCxnSpPr>
            <a:cxnSpLocks/>
          </p:cNvCxnSpPr>
          <p:nvPr/>
        </p:nvCxnSpPr>
        <p:spPr>
          <a:xfrm>
            <a:off x="5791200" y="56340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2275204-5950-FF41-A2CC-486246E1D9E4}"/>
              </a:ext>
            </a:extLst>
          </p:cNvPr>
          <p:cNvCxnSpPr>
            <a:cxnSpLocks/>
          </p:cNvCxnSpPr>
          <p:nvPr/>
        </p:nvCxnSpPr>
        <p:spPr>
          <a:xfrm>
            <a:off x="6324600" y="56340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[(48-(7 % 2))/24] * [(18 – (5 * 2)) + 12]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48 7 2 % - 24 / 18 5 2 * - 12 + *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0" indent="0"/>
            <a:r>
              <a:rPr lang="en-US" sz="1200" dirty="0">
                <a:latin typeface="Times New Roman" pitchFamily="18" charset="0"/>
              </a:rPr>
              <a:t>20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r>
              <a:rPr lang="en-US" sz="1200" dirty="0">
                <a:latin typeface="Times New Roman" pitchFamily="18" charset="0"/>
              </a:rPr>
              <a:t>39.166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7E67B-823A-2A40-B071-FDC9AAA1152C}"/>
              </a:ext>
            </a:extLst>
          </p:cNvPr>
          <p:cNvSpPr txBox="1"/>
          <p:nvPr/>
        </p:nvSpPr>
        <p:spPr>
          <a:xfrm>
            <a:off x="1557984" y="21114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BA7ED-F315-174A-B98C-E6855962FF5E}"/>
              </a:ext>
            </a:extLst>
          </p:cNvPr>
          <p:cNvSpPr txBox="1"/>
          <p:nvPr/>
        </p:nvSpPr>
        <p:spPr>
          <a:xfrm>
            <a:off x="1549957" y="1814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365E2-7993-FA49-8BDA-CB0E5F5D9286}"/>
              </a:ext>
            </a:extLst>
          </p:cNvPr>
          <p:cNvSpPr txBox="1"/>
          <p:nvPr/>
        </p:nvSpPr>
        <p:spPr>
          <a:xfrm>
            <a:off x="1566011" y="24126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98B1F-F018-834C-8E6C-005A61DAD09B}"/>
              </a:ext>
            </a:extLst>
          </p:cNvPr>
          <p:cNvSpPr txBox="1"/>
          <p:nvPr/>
        </p:nvSpPr>
        <p:spPr>
          <a:xfrm>
            <a:off x="1630131" y="27239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BDFF1-6B78-7A4A-8044-068E0366C127}"/>
              </a:ext>
            </a:extLst>
          </p:cNvPr>
          <p:cNvSpPr txBox="1"/>
          <p:nvPr/>
        </p:nvSpPr>
        <p:spPr>
          <a:xfrm>
            <a:off x="1510963" y="301027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93B2E-E5FD-0D43-BD82-9FE1E8B46DC2}"/>
              </a:ext>
            </a:extLst>
          </p:cNvPr>
          <p:cNvSpPr txBox="1"/>
          <p:nvPr/>
        </p:nvSpPr>
        <p:spPr>
          <a:xfrm>
            <a:off x="1540055" y="33269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233C4-AAB0-E144-8D63-16F1C00DFB5A}"/>
              </a:ext>
            </a:extLst>
          </p:cNvPr>
          <p:cNvSpPr txBox="1"/>
          <p:nvPr/>
        </p:nvSpPr>
        <p:spPr>
          <a:xfrm>
            <a:off x="1590002" y="3650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E322A9-4136-3E45-86BA-F03D25C4A237}"/>
              </a:ext>
            </a:extLst>
          </p:cNvPr>
          <p:cNvSpPr txBox="1"/>
          <p:nvPr/>
        </p:nvSpPr>
        <p:spPr>
          <a:xfrm>
            <a:off x="1488758" y="392467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041B88-512E-CC43-B2C0-90D637F7C09F}"/>
              </a:ext>
            </a:extLst>
          </p:cNvPr>
          <p:cNvSpPr txBox="1"/>
          <p:nvPr/>
        </p:nvSpPr>
        <p:spPr>
          <a:xfrm>
            <a:off x="1572534" y="42478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5D59DB-4EF0-2C4A-8ECB-76379A30FDA8}"/>
              </a:ext>
            </a:extLst>
          </p:cNvPr>
          <p:cNvSpPr txBox="1"/>
          <p:nvPr/>
        </p:nvSpPr>
        <p:spPr>
          <a:xfrm>
            <a:off x="1477071" y="455721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749D3-32F4-C947-8F3F-122A4170933E}"/>
              </a:ext>
            </a:extLst>
          </p:cNvPr>
          <p:cNvSpPr txBox="1"/>
          <p:nvPr/>
        </p:nvSpPr>
        <p:spPr>
          <a:xfrm>
            <a:off x="1495366" y="483840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D0BB80-9408-F34A-85CA-5112A9195AB2}"/>
              </a:ext>
            </a:extLst>
          </p:cNvPr>
          <p:cNvSpPr txBox="1"/>
          <p:nvPr/>
        </p:nvSpPr>
        <p:spPr>
          <a:xfrm>
            <a:off x="1503157" y="513983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DAAED0-82DF-F845-B247-0EF695DE9177}"/>
              </a:ext>
            </a:extLst>
          </p:cNvPr>
          <p:cNvSpPr txBox="1"/>
          <p:nvPr/>
        </p:nvSpPr>
        <p:spPr>
          <a:xfrm>
            <a:off x="1476772" y="544463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FE356B-DEE4-0B42-B4BD-D6C33EFA5C40}"/>
              </a:ext>
            </a:extLst>
          </p:cNvPr>
          <p:cNvSpPr txBox="1"/>
          <p:nvPr/>
        </p:nvSpPr>
        <p:spPr>
          <a:xfrm>
            <a:off x="1503157" y="575814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42E0CD-3F0C-B242-A2FA-F662A36654F3}"/>
              </a:ext>
            </a:extLst>
          </p:cNvPr>
          <p:cNvSpPr txBox="1"/>
          <p:nvPr/>
        </p:nvSpPr>
        <p:spPr>
          <a:xfrm>
            <a:off x="1546739" y="60698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AF9100E-3B25-344C-947A-904F93F3F4E8}"/>
              </a:ext>
            </a:extLst>
          </p:cNvPr>
          <p:cNvSpPr/>
          <p:nvPr/>
        </p:nvSpPr>
        <p:spPr>
          <a:xfrm>
            <a:off x="5956901" y="1981200"/>
            <a:ext cx="582211" cy="525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378E11-EFCB-A041-AA66-9F97BE80C372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5332484" y="2429710"/>
            <a:ext cx="709680" cy="52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32A4EBA-71F9-214A-9281-D642FEFD1580}"/>
              </a:ext>
            </a:extLst>
          </p:cNvPr>
          <p:cNvSpPr/>
          <p:nvPr/>
        </p:nvSpPr>
        <p:spPr>
          <a:xfrm>
            <a:off x="4740632" y="2860605"/>
            <a:ext cx="693398" cy="646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649C50-EF51-2044-9139-8619F30B1ACA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6453849" y="2429710"/>
            <a:ext cx="693398" cy="52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263B78C-32B9-884E-A8CA-4062DCC8A8EA}"/>
              </a:ext>
            </a:extLst>
          </p:cNvPr>
          <p:cNvSpPr/>
          <p:nvPr/>
        </p:nvSpPr>
        <p:spPr>
          <a:xfrm>
            <a:off x="6951158" y="2931101"/>
            <a:ext cx="693398" cy="646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C7307D6-A093-B742-A587-5B5F25649E20}"/>
              </a:ext>
            </a:extLst>
          </p:cNvPr>
          <p:cNvSpPr/>
          <p:nvPr/>
        </p:nvSpPr>
        <p:spPr>
          <a:xfrm>
            <a:off x="3931557" y="3763218"/>
            <a:ext cx="598855" cy="646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FAE6C8-2693-8E48-B394-4E30C8222B48}"/>
              </a:ext>
            </a:extLst>
          </p:cNvPr>
          <p:cNvSpPr/>
          <p:nvPr/>
        </p:nvSpPr>
        <p:spPr>
          <a:xfrm>
            <a:off x="5359978" y="3933802"/>
            <a:ext cx="598855" cy="63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0D9192-D807-414C-B25D-02003A26263B}"/>
              </a:ext>
            </a:extLst>
          </p:cNvPr>
          <p:cNvCxnSpPr>
            <a:cxnSpLocks/>
            <a:stCxn id="23" idx="3"/>
            <a:endCxn id="26" idx="7"/>
          </p:cNvCxnSpPr>
          <p:nvPr/>
        </p:nvCxnSpPr>
        <p:spPr>
          <a:xfrm flipH="1">
            <a:off x="4442712" y="3412282"/>
            <a:ext cx="399466" cy="44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ECEC9D-97E5-2149-B957-CB157A5E906B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5332484" y="3412282"/>
            <a:ext cx="326922" cy="52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2476A07-7C2C-1546-90B8-1F1232AA0FBB}"/>
              </a:ext>
            </a:extLst>
          </p:cNvPr>
          <p:cNvSpPr/>
          <p:nvPr/>
        </p:nvSpPr>
        <p:spPr>
          <a:xfrm>
            <a:off x="6539112" y="4060236"/>
            <a:ext cx="643673" cy="616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090A01-6BD2-494C-8AED-541898794FD7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6860949" y="3482778"/>
            <a:ext cx="191755" cy="577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5139D35-FD37-9348-913B-C74F9EE0FBE9}"/>
              </a:ext>
            </a:extLst>
          </p:cNvPr>
          <p:cNvSpPr/>
          <p:nvPr/>
        </p:nvSpPr>
        <p:spPr>
          <a:xfrm>
            <a:off x="3124200" y="4882255"/>
            <a:ext cx="582211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7F80BE1-EDC6-AD4D-82B1-5AEACB3EE20F}"/>
              </a:ext>
            </a:extLst>
          </p:cNvPr>
          <p:cNvSpPr/>
          <p:nvPr/>
        </p:nvSpPr>
        <p:spPr>
          <a:xfrm>
            <a:off x="4249724" y="4882256"/>
            <a:ext cx="643673" cy="646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66572E-0F67-3148-B0B1-12CEE0DC73A9}"/>
              </a:ext>
            </a:extLst>
          </p:cNvPr>
          <p:cNvCxnSpPr>
            <a:cxnSpLocks/>
            <a:stCxn id="26" idx="3"/>
            <a:endCxn id="32" idx="0"/>
          </p:cNvCxnSpPr>
          <p:nvPr/>
        </p:nvCxnSpPr>
        <p:spPr>
          <a:xfrm flipH="1">
            <a:off x="3415306" y="4314895"/>
            <a:ext cx="603951" cy="56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89383D-5FF1-8A45-B991-E666866CE863}"/>
              </a:ext>
            </a:extLst>
          </p:cNvPr>
          <p:cNvCxnSpPr>
            <a:cxnSpLocks/>
            <a:stCxn id="26" idx="5"/>
            <a:endCxn id="33" idx="0"/>
          </p:cNvCxnSpPr>
          <p:nvPr/>
        </p:nvCxnSpPr>
        <p:spPr>
          <a:xfrm>
            <a:off x="4442712" y="4314895"/>
            <a:ext cx="128849" cy="56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DAC2E7E-338A-2944-96E4-DD7FC0C361C7}"/>
              </a:ext>
            </a:extLst>
          </p:cNvPr>
          <p:cNvSpPr/>
          <p:nvPr/>
        </p:nvSpPr>
        <p:spPr>
          <a:xfrm>
            <a:off x="5810176" y="4983976"/>
            <a:ext cx="643673" cy="65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1A3190-06D4-664F-8583-86E69C52182A}"/>
              </a:ext>
            </a:extLst>
          </p:cNvPr>
          <p:cNvCxnSpPr>
            <a:cxnSpLocks/>
            <a:stCxn id="27" idx="5"/>
            <a:endCxn id="36" idx="0"/>
          </p:cNvCxnSpPr>
          <p:nvPr/>
        </p:nvCxnSpPr>
        <p:spPr>
          <a:xfrm>
            <a:off x="5871133" y="4472824"/>
            <a:ext cx="260880" cy="51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348DDB2-7FF3-734C-A58C-132F2902EC0A}"/>
              </a:ext>
            </a:extLst>
          </p:cNvPr>
          <p:cNvSpPr/>
          <p:nvPr/>
        </p:nvSpPr>
        <p:spPr>
          <a:xfrm>
            <a:off x="7370628" y="5087729"/>
            <a:ext cx="643673" cy="65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36D4FB-47E9-4249-824F-F484C280801A}"/>
              </a:ext>
            </a:extLst>
          </p:cNvPr>
          <p:cNvCxnSpPr>
            <a:cxnSpLocks/>
            <a:stCxn id="30" idx="5"/>
            <a:endCxn id="38" idx="1"/>
          </p:cNvCxnSpPr>
          <p:nvPr/>
        </p:nvCxnSpPr>
        <p:spPr>
          <a:xfrm>
            <a:off x="7088521" y="4586188"/>
            <a:ext cx="376371" cy="59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444</Words>
  <Application>Microsoft Macintosh PowerPoint</Application>
  <PresentationFormat>On-screen Show (4:3)</PresentationFormat>
  <Paragraphs>141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Gottret Murillo, Carlos M</cp:lastModifiedBy>
  <cp:revision>24</cp:revision>
  <cp:lastPrinted>2016-04-12T17:35:20Z</cp:lastPrinted>
  <dcterms:created xsi:type="dcterms:W3CDTF">2006-11-01T05:42:40Z</dcterms:created>
  <dcterms:modified xsi:type="dcterms:W3CDTF">2021-05-08T03:27:33Z</dcterms:modified>
</cp:coreProperties>
</file>