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cc3c568-ac96-4024-93aa-f0d9d0fe01c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6b6cc5613614c3c" /><Relationship Type="http://schemas.openxmlformats.org/officeDocument/2006/relationships/slideLayout" Target="/ppt/slideLayouts/slideLayout8.xml" Id="Rd9bcfb01d6f74bf6" /><Relationship Type="http://schemas.openxmlformats.org/officeDocument/2006/relationships/hyperlink" Target="https://app.powerbi.com/groups/me/reports/7cc3c568-ac96-4024-93aa-f0d9d0fe01c7/?pbi_source=PowerPoint" TargetMode="External" Id="RelId0" /><Relationship Type="http://schemas.openxmlformats.org/officeDocument/2006/relationships/image" Target="/ppt/media/image4.png" Id="imgId22497633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82231b937e04e75" /><Relationship Type="http://schemas.openxmlformats.org/officeDocument/2006/relationships/slideLayout" Target="/ppt/slideLayouts/slideLayout8.xml" Id="R8d2e96f5a6b949bf" /><Relationship Type="http://schemas.openxmlformats.org/officeDocument/2006/relationships/hyperlink" Target="https://app.powerbi.com/groups/me/reports/7cc3c568-ac96-4024-93aa-f0d9d0fe01c7/?pbi_source=PowerPoint" TargetMode="External" Id="RelId1" /><Relationship Type="http://schemas.openxmlformats.org/officeDocument/2006/relationships/image" Target="/ppt/media/image5.png" Id="imgId22497633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8ce6218ca34487b" /><Relationship Type="http://schemas.openxmlformats.org/officeDocument/2006/relationships/slideLayout" Target="/ppt/slideLayouts/slideLayout8.xml" Id="R90535ce468eb401a" /><Relationship Type="http://schemas.openxmlformats.org/officeDocument/2006/relationships/hyperlink" Target="https://app.powerbi.com/groups/me/reports/7cc3c568-ac96-4024-93aa-f0d9d0fe01c7/?pbi_source=PowerPoint" TargetMode="External" Id="RelId2" /><Relationship Type="http://schemas.openxmlformats.org/officeDocument/2006/relationships/image" Target="/ppt/media/image6.png" Id="imgId22497633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8/6/2024 10:35:00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8/6/2024 10:03:59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9763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ieChart ,clusteredColumnChart ,textbox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9763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textbox ,pi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9763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