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B38D152-09A4-4DE4-9ECD-F92C5AF9544F}" type="datetimeFigureOut">
              <a:rPr lang="es-MX" smtClean="0"/>
              <a:t>09/06/2020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CB86D8-FE08-4DE1-AA5D-94B6DE39EFA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28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38D152-09A4-4DE4-9ECD-F92C5AF9544F}" type="datetimeFigureOut">
              <a:rPr lang="es-MX" smtClean="0"/>
              <a:t>09/06/2020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135178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38D152-09A4-4DE4-9ECD-F92C5AF9544F}" type="datetimeFigureOut">
              <a:rPr lang="es-MX" smtClean="0"/>
              <a:t>09/06/2020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139245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38D152-09A4-4DE4-9ECD-F92C5AF9544F}" type="datetimeFigureOut">
              <a:rPr lang="es-MX" smtClean="0"/>
              <a:t>09/06/2020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60632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B38D152-09A4-4DE4-9ECD-F92C5AF9544F}" type="datetimeFigureOut">
              <a:rPr lang="es-MX" smtClean="0"/>
              <a:t>09/06/2020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CB86D8-FE08-4DE1-AA5D-94B6DE39EFA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03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38D152-09A4-4DE4-9ECD-F92C5AF9544F}" type="datetimeFigureOut">
              <a:rPr lang="es-MX" smtClean="0"/>
              <a:t>09/06/2020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213686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38D152-09A4-4DE4-9ECD-F92C5AF9544F}" type="datetimeFigureOut">
              <a:rPr lang="es-MX" smtClean="0"/>
              <a:t>09/06/2020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157728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38D152-09A4-4DE4-9ECD-F92C5AF9544F}" type="datetimeFigureOut">
              <a:rPr lang="es-MX" smtClean="0"/>
              <a:t>09/06/2020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376932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38D152-09A4-4DE4-9ECD-F92C5AF9544F}" type="datetimeFigureOut">
              <a:rPr lang="es-MX" smtClean="0"/>
              <a:t>09/06/2020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205876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38D152-09A4-4DE4-9ECD-F92C5AF9544F}" type="datetimeFigureOut">
              <a:rPr lang="es-MX" smtClean="0"/>
              <a:t>09/06/2020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CB86D8-FE08-4DE1-AA5D-94B6DE39EFAE}" type="slidenum">
              <a:rPr lang="es-MX" smtClean="0"/>
              <a:t>‹Nº›</a:t>
            </a:fld>
            <a:endParaRPr lang="es-MX"/>
          </a:p>
        </p:txBody>
      </p:sp>
    </p:spTree>
    <p:extLst>
      <p:ext uri="{BB962C8B-B14F-4D97-AF65-F5344CB8AC3E}">
        <p14:creationId xmlns:p14="http://schemas.microsoft.com/office/powerpoint/2010/main" val="370261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38D152-09A4-4DE4-9ECD-F92C5AF9544F}" type="datetimeFigureOut">
              <a:rPr lang="es-MX" smtClean="0"/>
              <a:t>09/06/2020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CB86D8-FE08-4DE1-AA5D-94B6DE39EFAE}" type="slidenum">
              <a:rPr lang="es-MX" smtClean="0"/>
              <a:t>‹Nº›</a:t>
            </a:fld>
            <a:endParaRPr lang="es-MX"/>
          </a:p>
        </p:txBody>
      </p:sp>
    </p:spTree>
    <p:extLst>
      <p:ext uri="{BB962C8B-B14F-4D97-AF65-F5344CB8AC3E}">
        <p14:creationId xmlns:p14="http://schemas.microsoft.com/office/powerpoint/2010/main" val="426544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38D152-09A4-4DE4-9ECD-F92C5AF9544F}" type="datetimeFigureOut">
              <a:rPr lang="es-MX" smtClean="0"/>
              <a:t>09/06/2020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CB86D8-FE08-4DE1-AA5D-94B6DE39EFA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75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CE828-3B3A-4DC9-ABD3-9B92CAF0E0F4}"/>
              </a:ext>
            </a:extLst>
          </p:cNvPr>
          <p:cNvSpPr>
            <a:spLocks noGrp="1"/>
          </p:cNvSpPr>
          <p:nvPr>
            <p:ph type="ctrTitle"/>
          </p:nvPr>
        </p:nvSpPr>
        <p:spPr/>
        <p:txBody>
          <a:bodyPr/>
          <a:lstStyle/>
          <a:p>
            <a:r>
              <a:rPr lang="es-MX" dirty="0"/>
              <a:t>Entrega Final</a:t>
            </a:r>
          </a:p>
        </p:txBody>
      </p:sp>
      <p:sp>
        <p:nvSpPr>
          <p:cNvPr id="3" name="Subtítulo 2">
            <a:extLst>
              <a:ext uri="{FF2B5EF4-FFF2-40B4-BE49-F238E27FC236}">
                <a16:creationId xmlns:a16="http://schemas.microsoft.com/office/drawing/2014/main" id="{33B17D03-5CE1-4C4F-8CCB-AB80DB6AE3CB}"/>
              </a:ext>
            </a:extLst>
          </p:cNvPr>
          <p:cNvSpPr>
            <a:spLocks noGrp="1"/>
          </p:cNvSpPr>
          <p:nvPr>
            <p:ph type="subTitle" idx="1"/>
          </p:nvPr>
        </p:nvSpPr>
        <p:spPr>
          <a:xfrm>
            <a:off x="1100051" y="4455619"/>
            <a:ext cx="10058400" cy="1915997"/>
          </a:xfrm>
        </p:spPr>
        <p:txBody>
          <a:bodyPr>
            <a:normAutofit lnSpcReduction="10000"/>
          </a:bodyPr>
          <a:lstStyle/>
          <a:p>
            <a:r>
              <a:rPr lang="es-MX" dirty="0"/>
              <a:t>Equipo 4</a:t>
            </a:r>
          </a:p>
          <a:p>
            <a:r>
              <a:rPr lang="es-MX" dirty="0"/>
              <a:t>Carlos Enrique Greene Mex</a:t>
            </a:r>
          </a:p>
          <a:p>
            <a:r>
              <a:rPr lang="es-MX" dirty="0"/>
              <a:t>Ángel Alberto González </a:t>
            </a:r>
            <a:r>
              <a:rPr lang="es-MX" dirty="0" err="1"/>
              <a:t>lugo</a:t>
            </a:r>
            <a:endParaRPr lang="es-MX" dirty="0"/>
          </a:p>
          <a:p>
            <a:r>
              <a:rPr lang="es-MX" dirty="0"/>
              <a:t>Giovanni Jesús Quintal </a:t>
            </a:r>
            <a:r>
              <a:rPr lang="es-MX" dirty="0" err="1"/>
              <a:t>llanes</a:t>
            </a:r>
            <a:r>
              <a:rPr lang="es-MX" dirty="0"/>
              <a:t>  </a:t>
            </a:r>
          </a:p>
        </p:txBody>
      </p:sp>
    </p:spTree>
    <p:extLst>
      <p:ext uri="{BB962C8B-B14F-4D97-AF65-F5344CB8AC3E}">
        <p14:creationId xmlns:p14="http://schemas.microsoft.com/office/powerpoint/2010/main" val="183083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1A484-6232-455D-8188-31CD6F6070A0}"/>
              </a:ext>
            </a:extLst>
          </p:cNvPr>
          <p:cNvSpPr>
            <a:spLocks noGrp="1"/>
          </p:cNvSpPr>
          <p:nvPr>
            <p:ph type="title"/>
          </p:nvPr>
        </p:nvSpPr>
        <p:spPr/>
        <p:txBody>
          <a:bodyPr/>
          <a:lstStyle/>
          <a:p>
            <a:r>
              <a:rPr lang="es-MX" dirty="0"/>
              <a:t>Mapeo de requerimiento</a:t>
            </a:r>
          </a:p>
        </p:txBody>
      </p:sp>
      <p:sp>
        <p:nvSpPr>
          <p:cNvPr id="3" name="Marcador de contenido 2">
            <a:extLst>
              <a:ext uri="{FF2B5EF4-FFF2-40B4-BE49-F238E27FC236}">
                <a16:creationId xmlns:a16="http://schemas.microsoft.com/office/drawing/2014/main" id="{1910747A-5121-4618-B340-B62BD772FBB8}"/>
              </a:ext>
            </a:extLst>
          </p:cNvPr>
          <p:cNvSpPr>
            <a:spLocks noGrp="1"/>
          </p:cNvSpPr>
          <p:nvPr>
            <p:ph idx="1"/>
          </p:nvPr>
        </p:nvSpPr>
        <p:spPr/>
        <p:txBody>
          <a:bodyPr/>
          <a:lstStyle/>
          <a:p>
            <a:pPr marL="0" indent="0">
              <a:buNone/>
            </a:pPr>
            <a:r>
              <a:rPr lang="es-ES" sz="2800" dirty="0"/>
              <a:t>Requerimiento funcional:</a:t>
            </a:r>
          </a:p>
          <a:p>
            <a:pPr marL="0" indent="0">
              <a:buNone/>
            </a:pPr>
            <a:r>
              <a:rPr lang="es-ES" dirty="0"/>
              <a:t>El sistema deberá dar acceso a un registro a los dos tipos de usuarios.</a:t>
            </a:r>
          </a:p>
          <a:p>
            <a:pPr marL="0" indent="0">
              <a:buNone/>
            </a:pPr>
            <a:r>
              <a:rPr lang="es-ES" dirty="0"/>
              <a:t>Requerimiento no funcional:</a:t>
            </a:r>
          </a:p>
          <a:p>
            <a:pPr lvl="0">
              <a:buFont typeface="Arial" panose="020B0604020202020204" pitchFamily="34" charset="0"/>
              <a:buChar char="•"/>
            </a:pPr>
            <a:r>
              <a:rPr lang="es-ES" dirty="0"/>
              <a:t>Ambos tipos de usuarios deberán introducir su nombre, correo y contraseña.</a:t>
            </a:r>
            <a:endParaRPr lang="es-MX" dirty="0"/>
          </a:p>
          <a:p>
            <a:pPr lvl="0">
              <a:buFont typeface="Arial" panose="020B0604020202020204" pitchFamily="34" charset="0"/>
              <a:buChar char="•"/>
            </a:pPr>
            <a:r>
              <a:rPr lang="es-ES" dirty="0"/>
              <a:t>La contraseña debe contener mínimo 6 caracteres</a:t>
            </a:r>
            <a:endParaRPr lang="es-MX" dirty="0"/>
          </a:p>
          <a:p>
            <a:pPr lvl="0">
              <a:buFont typeface="Arial" panose="020B0604020202020204" pitchFamily="34" charset="0"/>
              <a:buChar char="•"/>
            </a:pPr>
            <a:r>
              <a:rPr lang="es-ES" dirty="0"/>
              <a:t>Para el registro de administrador, el usuario deberá introducir una clave</a:t>
            </a:r>
            <a:endParaRPr lang="es-MX" dirty="0"/>
          </a:p>
          <a:p>
            <a:pPr marL="0" indent="0">
              <a:buNone/>
            </a:pPr>
            <a:endParaRPr lang="es-MX" dirty="0"/>
          </a:p>
        </p:txBody>
      </p:sp>
    </p:spTree>
    <p:extLst>
      <p:ext uri="{BB962C8B-B14F-4D97-AF65-F5344CB8AC3E}">
        <p14:creationId xmlns:p14="http://schemas.microsoft.com/office/powerpoint/2010/main" val="353211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1AFDCB-25D5-442A-BE7A-EA1D4371601A}"/>
              </a:ext>
            </a:extLst>
          </p:cNvPr>
          <p:cNvSpPr txBox="1">
            <a:spLocks/>
          </p:cNvSpPr>
          <p:nvPr/>
        </p:nvSpPr>
        <p:spPr>
          <a:xfrm>
            <a:off x="1066800" y="478847"/>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sz="2800" dirty="0"/>
              <a:t>Requerimiento funcional:</a:t>
            </a:r>
          </a:p>
          <a:p>
            <a:pPr marL="0" indent="0">
              <a:buNone/>
            </a:pPr>
            <a:r>
              <a:rPr lang="es-ES" dirty="0"/>
              <a:t>El sistema permitirá la calendarización de citas y eventos creados por los usuarios de tipo cliente.</a:t>
            </a:r>
          </a:p>
          <a:p>
            <a:pPr marL="0" indent="0">
              <a:buFont typeface="Calibri" panose="020F0502020204030204" pitchFamily="34" charset="0"/>
              <a:buNone/>
            </a:pPr>
            <a:r>
              <a:rPr lang="es-ES" dirty="0"/>
              <a:t>Requerimiento no funcional:</a:t>
            </a:r>
          </a:p>
          <a:p>
            <a:pPr lvl="0">
              <a:buFont typeface="Arial" panose="020B0604020202020204" pitchFamily="34" charset="0"/>
              <a:buChar char="•"/>
            </a:pPr>
            <a:r>
              <a:rPr lang="es-ES" dirty="0"/>
              <a:t>Los usuarios de tipo cliente deberá llenar un formato donde introducirá nombre, correo, fecha y la hora de la cita</a:t>
            </a:r>
            <a:endParaRPr lang="es-MX" dirty="0"/>
          </a:p>
          <a:p>
            <a:pPr lvl="0">
              <a:buFont typeface="Arial" panose="020B0604020202020204" pitchFamily="34" charset="0"/>
              <a:buChar char="•"/>
            </a:pPr>
            <a:r>
              <a:rPr lang="es-ES" dirty="0"/>
              <a:t>Únicamente los usuarios administradores podrán modificar la calendarización de eventos y citas en el sistema.</a:t>
            </a:r>
            <a:endParaRPr lang="es-MX" dirty="0"/>
          </a:p>
          <a:p>
            <a:pPr lvl="0">
              <a:buFont typeface="Arial" panose="020B0604020202020204" pitchFamily="34" charset="0"/>
              <a:buChar char="•"/>
            </a:pPr>
            <a:r>
              <a:rPr lang="es-ES" dirty="0"/>
              <a:t>Únicamente los usuarios administradores podrán eliminar eventos y citas en el sistema.</a:t>
            </a:r>
            <a:endParaRPr lang="es-MX" dirty="0"/>
          </a:p>
          <a:p>
            <a:pPr marL="0" indent="0">
              <a:buFont typeface="Calibri" panose="020F0502020204030204" pitchFamily="34" charset="0"/>
              <a:buNone/>
            </a:pPr>
            <a:endParaRPr lang="es-MX" dirty="0"/>
          </a:p>
        </p:txBody>
      </p:sp>
    </p:spTree>
    <p:extLst>
      <p:ext uri="{BB962C8B-B14F-4D97-AF65-F5344CB8AC3E}">
        <p14:creationId xmlns:p14="http://schemas.microsoft.com/office/powerpoint/2010/main" val="330056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E6998A94-3A66-4BBD-8696-6AD6B6B8F1A2}"/>
              </a:ext>
            </a:extLst>
          </p:cNvPr>
          <p:cNvSpPr txBox="1">
            <a:spLocks/>
          </p:cNvSpPr>
          <p:nvPr/>
        </p:nvSpPr>
        <p:spPr>
          <a:xfrm>
            <a:off x="1066800" y="525981"/>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sz="2800" dirty="0"/>
              <a:t>Requerimiento funcional:</a:t>
            </a:r>
          </a:p>
          <a:p>
            <a:pPr marL="0" indent="0">
              <a:buNone/>
            </a:pPr>
            <a:r>
              <a:rPr lang="es-ES" dirty="0"/>
              <a:t>El sistema permitirá el tráfico de mensajes e imágenes entre los administradores y usuarios, mediante el tránsito de estos por el servidor de la app.</a:t>
            </a:r>
          </a:p>
          <a:p>
            <a:pPr marL="0" indent="0">
              <a:buFont typeface="Calibri" panose="020F0502020204030204" pitchFamily="34" charset="0"/>
              <a:buNone/>
            </a:pPr>
            <a:r>
              <a:rPr lang="es-ES" dirty="0"/>
              <a:t>Requerimiento no funcional:</a:t>
            </a:r>
          </a:p>
          <a:p>
            <a:pPr>
              <a:buFont typeface="Arial" panose="020B0604020202020204" pitchFamily="34" charset="0"/>
              <a:buChar char="•"/>
            </a:pPr>
            <a:r>
              <a:rPr lang="es-ES" dirty="0"/>
              <a:t>Los mensajes tendrán una limitación máxima de 1000 caracteres por cada uno.</a:t>
            </a:r>
          </a:p>
          <a:p>
            <a:pPr>
              <a:buFont typeface="Arial" panose="020B0604020202020204" pitchFamily="34" charset="0"/>
              <a:buChar char="•"/>
            </a:pPr>
            <a:r>
              <a:rPr lang="es-ES" dirty="0"/>
              <a:t>Los administradores podrán visualizar una lista de contactos de los clientes.</a:t>
            </a:r>
          </a:p>
          <a:p>
            <a:pPr>
              <a:buFont typeface="Arial" panose="020B0604020202020204" pitchFamily="34" charset="0"/>
              <a:buChar char="•"/>
            </a:pPr>
            <a:r>
              <a:rPr lang="es-ES" dirty="0"/>
              <a:t>Los clientes podrán visualizar una lista de contactos de los administradores.</a:t>
            </a:r>
            <a:endParaRPr lang="es-MX" dirty="0"/>
          </a:p>
          <a:p>
            <a:pPr>
              <a:buFont typeface="Arial" panose="020B0604020202020204" pitchFamily="34" charset="0"/>
              <a:buChar char="•"/>
            </a:pPr>
            <a:endParaRPr lang="es-MX" dirty="0"/>
          </a:p>
          <a:p>
            <a:pPr marL="0" indent="0">
              <a:buNone/>
            </a:pPr>
            <a:endParaRPr lang="es-MX" dirty="0"/>
          </a:p>
        </p:txBody>
      </p:sp>
    </p:spTree>
    <p:extLst>
      <p:ext uri="{BB962C8B-B14F-4D97-AF65-F5344CB8AC3E}">
        <p14:creationId xmlns:p14="http://schemas.microsoft.com/office/powerpoint/2010/main" val="174790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4F946-2FAA-4878-9221-9331BF6DE21B}"/>
              </a:ext>
            </a:extLst>
          </p:cNvPr>
          <p:cNvSpPr>
            <a:spLocks noGrp="1"/>
          </p:cNvSpPr>
          <p:nvPr>
            <p:ph type="title"/>
          </p:nvPr>
        </p:nvSpPr>
        <p:spPr/>
        <p:txBody>
          <a:bodyPr/>
          <a:lstStyle/>
          <a:p>
            <a:r>
              <a:rPr lang="es-MX" dirty="0"/>
              <a:t>Documentación</a:t>
            </a:r>
          </a:p>
        </p:txBody>
      </p:sp>
      <p:sp>
        <p:nvSpPr>
          <p:cNvPr id="3" name="Marcador de contenido 2">
            <a:extLst>
              <a:ext uri="{FF2B5EF4-FFF2-40B4-BE49-F238E27FC236}">
                <a16:creationId xmlns:a16="http://schemas.microsoft.com/office/drawing/2014/main" id="{D750A414-EC87-494D-AA1F-755527980584}"/>
              </a:ext>
            </a:extLst>
          </p:cNvPr>
          <p:cNvSpPr>
            <a:spLocks noGrp="1"/>
          </p:cNvSpPr>
          <p:nvPr>
            <p:ph idx="1"/>
          </p:nvPr>
        </p:nvSpPr>
        <p:spPr/>
        <p:txBody>
          <a:bodyPr/>
          <a:lstStyle/>
          <a:p>
            <a:r>
              <a:rPr lang="es-MX" dirty="0"/>
              <a:t>Se utilizó el software </a:t>
            </a:r>
            <a:r>
              <a:rPr lang="es-MX" dirty="0" err="1"/>
              <a:t>Dartdoc</a:t>
            </a:r>
            <a:r>
              <a:rPr lang="es-MX" dirty="0"/>
              <a:t> para la generación de la documentación automática en formato HTML. La documentación estará alojado en el repositorio del proyecto </a:t>
            </a:r>
          </a:p>
        </p:txBody>
      </p:sp>
    </p:spTree>
    <p:extLst>
      <p:ext uri="{BB962C8B-B14F-4D97-AF65-F5344CB8AC3E}">
        <p14:creationId xmlns:p14="http://schemas.microsoft.com/office/powerpoint/2010/main" val="37431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7CD2F-1105-4EB9-BCC4-00D937147CFF}"/>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1F582C3F-B455-4937-955A-C3F8E8000C36}"/>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97614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8291A-3CDF-4ADD-9DE9-E71C75033229}"/>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23349A76-33CE-4521-8B26-3BA395513451}"/>
              </a:ext>
            </a:extLst>
          </p:cNvPr>
          <p:cNvSpPr>
            <a:spLocks noGrp="1"/>
          </p:cNvSpPr>
          <p:nvPr>
            <p:ph idx="1"/>
          </p:nvPr>
        </p:nvSpPr>
        <p:spPr/>
        <p:txBody>
          <a:bodyPr/>
          <a:lstStyle/>
          <a:p>
            <a:r>
              <a:rPr lang="es-MX" dirty="0"/>
              <a:t>Descripción de la métrica</a:t>
            </a:r>
          </a:p>
          <a:p>
            <a:r>
              <a:rPr lang="es-MX" dirty="0"/>
              <a:t>La métrica contiene los tres requerimientos con el nombre de la persona encargada, cada uno tiene una serie de acciones necesarios para la implementación del dicho requerimiento con su nivel de complejidad. Existirá dos tipos de complejidad, simple, de valor de 3 puntos, y complejo, de valor de 5 puntos. Estos puntos determina la contribución individual de cada integrante del equipo. </a:t>
            </a:r>
          </a:p>
          <a:p>
            <a:endParaRPr lang="es-MX" dirty="0"/>
          </a:p>
        </p:txBody>
      </p:sp>
    </p:spTree>
    <p:extLst>
      <p:ext uri="{BB962C8B-B14F-4D97-AF65-F5344CB8AC3E}">
        <p14:creationId xmlns:p14="http://schemas.microsoft.com/office/powerpoint/2010/main" val="334670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A8C0D640-11B8-4870-9616-163334AD84B5}"/>
              </a:ext>
            </a:extLst>
          </p:cNvPr>
          <p:cNvSpPr txBox="1">
            <a:spLocks/>
          </p:cNvSpPr>
          <p:nvPr/>
        </p:nvSpPr>
        <p:spPr>
          <a:xfrm>
            <a:off x="1066800" y="601396"/>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MX" dirty="0"/>
              <a:t>Reporte de avance individual por entrega.</a:t>
            </a:r>
          </a:p>
        </p:txBody>
      </p:sp>
    </p:spTree>
    <p:extLst>
      <p:ext uri="{BB962C8B-B14F-4D97-AF65-F5344CB8AC3E}">
        <p14:creationId xmlns:p14="http://schemas.microsoft.com/office/powerpoint/2010/main" val="296376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47D46B-81B2-401D-8E56-328157C60C03}"/>
              </a:ext>
            </a:extLst>
          </p:cNvPr>
          <p:cNvSpPr txBox="1">
            <a:spLocks/>
          </p:cNvSpPr>
          <p:nvPr/>
        </p:nvSpPr>
        <p:spPr>
          <a:xfrm>
            <a:off x="1066800" y="629676"/>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MX" dirty="0"/>
              <a:t>Reporte de contribución general basada en elementos objetivos (medibles) de la participación individual en todo el proyecto</a:t>
            </a:r>
          </a:p>
        </p:txBody>
      </p:sp>
    </p:spTree>
    <p:extLst>
      <p:ext uri="{BB962C8B-B14F-4D97-AF65-F5344CB8AC3E}">
        <p14:creationId xmlns:p14="http://schemas.microsoft.com/office/powerpoint/2010/main" val="1856255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1724</TotalTime>
  <Words>348</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Retrospección</vt:lpstr>
      <vt:lpstr>Entrega Final</vt:lpstr>
      <vt:lpstr>Mapeo de requerimiento</vt:lpstr>
      <vt:lpstr>Presentación de PowerPoint</vt:lpstr>
      <vt:lpstr>Presentación de PowerPoint</vt:lpstr>
      <vt:lpstr>Documentación</vt:lpstr>
      <vt:lpstr>Modularidad</vt:lpstr>
      <vt:lpstr>Proceso de desarrollo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Enrique Greene Mex</dc:creator>
  <cp:lastModifiedBy>Carlos Enrique Greene Mex</cp:lastModifiedBy>
  <cp:revision>11</cp:revision>
  <dcterms:created xsi:type="dcterms:W3CDTF">2020-06-02T18:20:17Z</dcterms:created>
  <dcterms:modified xsi:type="dcterms:W3CDTF">2020-06-09T18:16:13Z</dcterms:modified>
</cp:coreProperties>
</file>