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D152-09A4-4DE4-9ECD-F92C5AF9544F}" type="datetimeFigureOut">
              <a:rPr lang="es-MX" smtClean="0"/>
              <a:t>02/06/2020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B86D8-FE08-4DE1-AA5D-94B6DE39EFAE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287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D152-09A4-4DE4-9ECD-F92C5AF9544F}" type="datetimeFigureOut">
              <a:rPr lang="es-MX" smtClean="0"/>
              <a:t>02/06/2020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B86D8-FE08-4DE1-AA5D-94B6DE39EFA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1785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D152-09A4-4DE4-9ECD-F92C5AF9544F}" type="datetimeFigureOut">
              <a:rPr lang="es-MX" smtClean="0"/>
              <a:t>02/06/2020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B86D8-FE08-4DE1-AA5D-94B6DE39EFA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2456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D152-09A4-4DE4-9ECD-F92C5AF9544F}" type="datetimeFigureOut">
              <a:rPr lang="es-MX" smtClean="0"/>
              <a:t>02/06/2020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B86D8-FE08-4DE1-AA5D-94B6DE39EFA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6326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D152-09A4-4DE4-9ECD-F92C5AF9544F}" type="datetimeFigureOut">
              <a:rPr lang="es-MX" smtClean="0"/>
              <a:t>02/06/2020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B86D8-FE08-4DE1-AA5D-94B6DE39EFAE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031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D152-09A4-4DE4-9ECD-F92C5AF9544F}" type="datetimeFigureOut">
              <a:rPr lang="es-MX" smtClean="0"/>
              <a:t>02/06/2020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B86D8-FE08-4DE1-AA5D-94B6DE39EFA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6864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D152-09A4-4DE4-9ECD-F92C5AF9544F}" type="datetimeFigureOut">
              <a:rPr lang="es-MX" smtClean="0"/>
              <a:t>02/06/2020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B86D8-FE08-4DE1-AA5D-94B6DE39EFA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728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D152-09A4-4DE4-9ECD-F92C5AF9544F}" type="datetimeFigureOut">
              <a:rPr lang="es-MX" smtClean="0"/>
              <a:t>02/06/2020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B86D8-FE08-4DE1-AA5D-94B6DE39EFA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9320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D152-09A4-4DE4-9ECD-F92C5AF9544F}" type="datetimeFigureOut">
              <a:rPr lang="es-MX" smtClean="0"/>
              <a:t>02/06/2020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B86D8-FE08-4DE1-AA5D-94B6DE39EFA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8760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B38D152-09A4-4DE4-9ECD-F92C5AF9544F}" type="datetimeFigureOut">
              <a:rPr lang="es-MX" smtClean="0"/>
              <a:t>02/06/2020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CB86D8-FE08-4DE1-AA5D-94B6DE39EFA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2617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D152-09A4-4DE4-9ECD-F92C5AF9544F}" type="datetimeFigureOut">
              <a:rPr lang="es-MX" smtClean="0"/>
              <a:t>02/06/2020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B86D8-FE08-4DE1-AA5D-94B6DE39EFA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5445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B38D152-09A4-4DE4-9ECD-F92C5AF9544F}" type="datetimeFigureOut">
              <a:rPr lang="es-MX" smtClean="0"/>
              <a:t>02/06/2020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DCB86D8-FE08-4DE1-AA5D-94B6DE39EFAE}" type="slidenum">
              <a:rPr lang="es-MX" smtClean="0"/>
              <a:t>‹Nº›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756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6CE828-3B3A-4DC9-ABD3-9B92CAF0E0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Entrega Final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B17D03-5CE1-4C4F-8CCB-AB80DB6AE3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19"/>
            <a:ext cx="10058400" cy="1915997"/>
          </a:xfrm>
        </p:spPr>
        <p:txBody>
          <a:bodyPr>
            <a:normAutofit lnSpcReduction="10000"/>
          </a:bodyPr>
          <a:lstStyle/>
          <a:p>
            <a:r>
              <a:rPr lang="es-MX" dirty="0"/>
              <a:t>Equipo 4</a:t>
            </a:r>
          </a:p>
          <a:p>
            <a:r>
              <a:rPr lang="es-MX" dirty="0"/>
              <a:t>Carlos Enrique Greene Mex</a:t>
            </a:r>
          </a:p>
          <a:p>
            <a:r>
              <a:rPr lang="es-MX" dirty="0"/>
              <a:t>Ángel Alberto González </a:t>
            </a:r>
            <a:r>
              <a:rPr lang="es-MX" dirty="0" err="1"/>
              <a:t>lugo</a:t>
            </a:r>
            <a:endParaRPr lang="es-MX" dirty="0"/>
          </a:p>
          <a:p>
            <a:r>
              <a:rPr lang="es-MX" dirty="0"/>
              <a:t>Giovanni Jesús Quintal </a:t>
            </a:r>
            <a:r>
              <a:rPr lang="es-MX" dirty="0" err="1"/>
              <a:t>llanes</a:t>
            </a:r>
            <a:r>
              <a:rPr lang="es-MX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830838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D1A484-6232-455D-8188-31CD6F607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10747A-5121-4618-B340-B62BD772F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211315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1656</TotalTime>
  <Words>16</Words>
  <Application>Microsoft Office PowerPoint</Application>
  <PresentationFormat>Panorámica</PresentationFormat>
  <Paragraphs>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Calibri</vt:lpstr>
      <vt:lpstr>Calibri Light</vt:lpstr>
      <vt:lpstr>Retrospección</vt:lpstr>
      <vt:lpstr>Entrega Final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Enrique Greene Mex</dc:creator>
  <cp:lastModifiedBy>Carlos Enrique Greene Mex</cp:lastModifiedBy>
  <cp:revision>3</cp:revision>
  <dcterms:created xsi:type="dcterms:W3CDTF">2020-06-02T18:20:17Z</dcterms:created>
  <dcterms:modified xsi:type="dcterms:W3CDTF">2020-06-04T06:56:06Z</dcterms:modified>
</cp:coreProperties>
</file>