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876800" cy="7620000"/>
  <p:notesSz cx="6858000" cy="9144000"/>
  <p:embeddedFontLst>
    <p:embeddedFont>
      <p:font typeface="Cambria Bold" charset="1" panose="02040803050406030204"/>
      <p:regular r:id="rId7"/>
    </p:embeddedFont>
    <p:embeddedFont>
      <p:font typeface="Verdana" charset="1" panose="020B060403050404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8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6494" y="2910319"/>
            <a:ext cx="3343813" cy="4040464"/>
            <a:chOff x="0" y="0"/>
            <a:chExt cx="4458417" cy="538728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2413" t="0" r="22413" b="0"/>
            <a:stretch>
              <a:fillRect/>
            </a:stretch>
          </p:blipFill>
          <p:spPr>
            <a:xfrm flipH="false" flipV="false">
              <a:off x="0" y="0"/>
              <a:ext cx="4458417" cy="538728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2635694" y="7040377"/>
            <a:ext cx="1894275" cy="579596"/>
            <a:chOff x="0" y="0"/>
            <a:chExt cx="1347343" cy="4122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343" cy="412242"/>
            </a:xfrm>
            <a:custGeom>
              <a:avLst/>
              <a:gdLst/>
              <a:ahLst/>
              <a:cxnLst/>
              <a:rect r="r" b="b" t="t" l="l"/>
              <a:pathLst>
                <a:path h="412242" w="1347343">
                  <a:moveTo>
                    <a:pt x="1347343" y="40870"/>
                  </a:moveTo>
                  <a:lnTo>
                    <a:pt x="1347343" y="371372"/>
                  </a:lnTo>
                  <a:cubicBezTo>
                    <a:pt x="1347343" y="382211"/>
                    <a:pt x="1343037" y="392607"/>
                    <a:pt x="1335372" y="400271"/>
                  </a:cubicBezTo>
                  <a:cubicBezTo>
                    <a:pt x="1327708" y="407936"/>
                    <a:pt x="1317312" y="412242"/>
                    <a:pt x="1306473" y="412242"/>
                  </a:cubicBezTo>
                  <a:lnTo>
                    <a:pt x="40870" y="412242"/>
                  </a:lnTo>
                  <a:cubicBezTo>
                    <a:pt x="30031" y="412242"/>
                    <a:pt x="19635" y="407936"/>
                    <a:pt x="11971" y="400271"/>
                  </a:cubicBezTo>
                  <a:cubicBezTo>
                    <a:pt x="4306" y="392607"/>
                    <a:pt x="0" y="382211"/>
                    <a:pt x="0" y="371372"/>
                  </a:cubicBezTo>
                  <a:lnTo>
                    <a:pt x="0" y="40870"/>
                  </a:lnTo>
                  <a:cubicBezTo>
                    <a:pt x="0" y="30031"/>
                    <a:pt x="4306" y="19635"/>
                    <a:pt x="11971" y="11971"/>
                  </a:cubicBezTo>
                  <a:cubicBezTo>
                    <a:pt x="19635" y="4306"/>
                    <a:pt x="30031" y="0"/>
                    <a:pt x="40870" y="0"/>
                  </a:cubicBezTo>
                  <a:lnTo>
                    <a:pt x="1306473" y="0"/>
                  </a:lnTo>
                  <a:cubicBezTo>
                    <a:pt x="1317312" y="0"/>
                    <a:pt x="1327708" y="4306"/>
                    <a:pt x="1335372" y="11971"/>
                  </a:cubicBezTo>
                  <a:cubicBezTo>
                    <a:pt x="1343037" y="19635"/>
                    <a:pt x="1347343" y="30031"/>
                    <a:pt x="1347343" y="40870"/>
                  </a:cubicBezTo>
                  <a:close/>
                </a:path>
              </a:pathLst>
            </a:custGeom>
            <a:solidFill>
              <a:srgbClr val="F4F0EB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347343" cy="412242"/>
            </a:xfrm>
            <a:prstGeom prst="rect">
              <a:avLst/>
            </a:prstGeom>
          </p:spPr>
          <p:txBody>
            <a:bodyPr anchor="ctr" rtlCol="false" tIns="25394" lIns="25394" bIns="25394" rIns="25394"/>
            <a:lstStyle/>
            <a:p>
              <a:pPr algn="ctr">
                <a:lnSpc>
                  <a:spcPts val="1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3952" y="312876"/>
            <a:ext cx="4408897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true">
                <a:solidFill>
                  <a:srgbClr val="F4F0EB"/>
                </a:solidFill>
                <a:latin typeface="Cambria Bold"/>
                <a:ea typeface="Cambria Bold"/>
                <a:cs typeface="Cambria Bold"/>
                <a:sym typeface="Cambria Bold"/>
              </a:rPr>
              <a:t>O Fim da Briga para Comer Alimentos Saudáveis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2621" y="7132320"/>
            <a:ext cx="2577698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"/>
              </a:lnSpc>
            </a:pPr>
            <a:r>
              <a:rPr lang="en-US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Madeleine Almeida</a:t>
            </a:r>
          </a:p>
          <a:p>
            <a:pPr algn="r">
              <a:lnSpc>
                <a:spcPts val="1440"/>
              </a:lnSpc>
            </a:pPr>
            <a:r>
              <a:rPr lang="en-US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@nutrimadeleine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2430" y="1614920"/>
            <a:ext cx="409194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true" sz="15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Um guia prático para ensinar seu filho a comer frutas, legumes e verduras sem precisar fazer “aviãozinho” ou "chantagens"!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DAG1m8oECU0</dc:identifier>
  <dcterms:modified xsi:type="dcterms:W3CDTF">2011-08-01T06:04:30Z</dcterms:modified>
  <cp:revision>1</cp:revision>
  <dc:title>Novo Modelo E-Book Fim</dc:title>
</cp:coreProperties>
</file>