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7D4C-CEED-486D-8055-6E4C3A08E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9563D-4ABA-41BF-AA36-C2B01249C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4178-9917-465F-A976-6A96DE73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720-0B0B-4D77-8A58-7BBEF45061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6C567-81C2-4C9D-8106-53B7104F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1C28E-CA66-439D-B7E2-7F463A96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7A89-B2A8-4CB6-9A7F-F0AC0CF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EC28-4A38-419E-9F84-8ECDCED7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CB2DE-E8FD-4898-AF61-960D6BDE6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83674-DFEB-48FD-A283-F10AC997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720-0B0B-4D77-8A58-7BBEF45061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7603B-5739-406C-9036-235F6010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DA4F7-B689-4316-9D87-D95D6EE2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7A89-B2A8-4CB6-9A7F-F0AC0CF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2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8B6AF-D906-4B39-9923-DB9E2B691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CCB25-18F2-403C-89D6-551FAEE7A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5D31-3FE6-4116-A518-A7888319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720-0B0B-4D77-8A58-7BBEF45061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E468-1474-41F3-8837-CD871502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BB71A-6D17-446D-84A5-68C3D3C3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7A89-B2A8-4CB6-9A7F-F0AC0CF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DB1D-F232-4154-BB22-845804C2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B17F-BB45-48A0-90B2-37F095C2B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A0E9-05CD-4650-8856-BEFC6323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720-0B0B-4D77-8A58-7BBEF45061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8590F-0D30-4EFB-8687-8EE1166B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6F67-E7D2-4887-978B-E186421C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7A89-B2A8-4CB6-9A7F-F0AC0CF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C3E0-F070-4727-9632-D74FB364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1A801-4F0E-4222-AE80-8A63E2F9F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F5A1-D123-464C-B745-BDD60169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720-0B0B-4D77-8A58-7BBEF45061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1E8C-EAF1-49D5-A857-8B9F0435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FAC71-3A77-4BD6-9079-1C4D1F7F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7A89-B2A8-4CB6-9A7F-F0AC0CF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4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8EE5-50CD-4DB7-BC47-7E97267F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0962-345C-4B8C-8726-7BAE629A8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39B3A-D508-4EC6-B716-D184F5948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79FFB-104A-485A-AEA4-2543BE0C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720-0B0B-4D77-8A58-7BBEF45061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1B7D3-6609-41A6-96EF-3F97961E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037A6-B50D-49DE-A18F-662F0B1B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7A89-B2A8-4CB6-9A7F-F0AC0CF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90FA-6FBA-4F01-8604-D7403EF2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FE51D-CC54-483B-AA63-F854477F7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80C23-D86F-4E1E-808E-4DEFC376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1708B-3B9E-4C6A-99A1-39E35A9CE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CC498-090A-4592-8977-7B764F024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1CE50-F4E8-494D-B4B9-E2034738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720-0B0B-4D77-8A58-7BBEF45061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5137B-29F3-4614-8491-B4D19887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10AB3-139B-49E8-8E1F-6C7701D8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7A89-B2A8-4CB6-9A7F-F0AC0CF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4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915E-1D1D-483F-830B-E5E8EA3C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E37B6-F814-4268-A71F-1E37A8A7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720-0B0B-4D77-8A58-7BBEF45061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70DEB-047E-43DF-ABE5-5259273E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4E273-7F3B-41EE-B49C-DA4168CC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7A89-B2A8-4CB6-9A7F-F0AC0CF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6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7FB1A-03D8-4892-973D-AB94BBDC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720-0B0B-4D77-8A58-7BBEF45061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72536-49BB-469A-8501-8C4A6C0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7D69A-1B10-4F21-9796-0CB21096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7A89-B2A8-4CB6-9A7F-F0AC0CF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8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8CEC-93C8-4301-8D80-DFFB954E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07D8-CDD7-45F5-BEA3-A89DD598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33280-22DB-4423-8A06-71D5CD304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A24C-9E2E-4DED-9C86-180A9C67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720-0B0B-4D77-8A58-7BBEF45061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B1964-6FAD-4D78-9342-36D621E4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16CA1-815A-453A-B683-D5087F26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7A89-B2A8-4CB6-9A7F-F0AC0CF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5744-3632-484C-B1F3-3D8AB8BE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3D60D-2B16-4411-B663-30B0EB42D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37194-9C44-4A35-8A90-BF4792BB3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8D09C-9CBE-4023-B6F4-E5915E38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720-0B0B-4D77-8A58-7BBEF45061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8771-A8A1-4C33-8E5F-FE63E449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522A8-3737-4A7D-93CB-7D453B92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7A89-B2A8-4CB6-9A7F-F0AC0CF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554B8-15E7-4D4E-B99D-A606A006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18AB9-631E-4E63-9461-C0FD826F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F8E03-E402-460C-86D9-726B59EF4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1D720-0B0B-4D77-8A58-7BBEF45061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DE454-935D-435E-8988-121D600F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5FB5-358E-40B6-A427-CC10295C8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C7A89-B2A8-4CB6-9A7F-F0AC0CF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4CA4-8B51-4E6D-9871-F9F7BCA71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Kickoff</a:t>
            </a:r>
            <a:r>
              <a:rPr lang="pt-BR" dirty="0"/>
              <a:t> </a:t>
            </a:r>
            <a:r>
              <a:rPr lang="pt-BR" dirty="0" err="1"/>
              <a:t>Challenge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F8B83-B126-4305-9433-10F5B534A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CHALLENGE -2024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2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Kickoff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Challenge</dc:title>
  <dc:creator>Logon Aluno</dc:creator>
  <cp:lastModifiedBy>Logon Aluno</cp:lastModifiedBy>
  <cp:revision>1</cp:revision>
  <dcterms:created xsi:type="dcterms:W3CDTF">2024-03-19T12:28:31Z</dcterms:created>
  <dcterms:modified xsi:type="dcterms:W3CDTF">2024-03-19T12:28:37Z</dcterms:modified>
</cp:coreProperties>
</file>