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72352d89d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72352d89d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72352d89dc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72352d89d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72352d89d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72352d89d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72352d89d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72352d89d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72352d89d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72352d89d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72352d89dc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72352d89dc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72352d89dc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72352d89dc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72352d89dc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72352d89dc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72352d89d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72352d89d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2352d89d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2352d89d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72352d89d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72352d89d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72352d89d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72352d89d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72352d89d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72352d89d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72352d89d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72352d89d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72352d89d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72352d89d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72352d89d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72352d89d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72352d89d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72352d89d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B6D7A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201.11.121.191:8000/clinica/menu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de Banco de Dados PetVida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239275"/>
            <a:ext cx="8520600" cy="6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COMANDOS SQL - </a:t>
            </a:r>
            <a:r>
              <a:rPr lang="pt-BR" sz="2400"/>
              <a:t>UPDATE com WHERE: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  </a:t>
            </a:r>
            <a:r>
              <a:rPr lang="pt-BR" sz="1600"/>
              <a:t>Inserido texto “manter refrigerado”  na campo observacoes da vacina com nome ‘V10’.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200" y="2037500"/>
            <a:ext cx="8905600" cy="301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239275"/>
            <a:ext cx="8520600" cy="6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COMANDOS SQL - </a:t>
            </a:r>
            <a:r>
              <a:rPr lang="pt-BR" sz="2400"/>
              <a:t>DELETE </a:t>
            </a:r>
            <a:r>
              <a:rPr lang="pt-BR" sz="2400"/>
              <a:t>com WHERE: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 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48" y="896587"/>
            <a:ext cx="8832300" cy="4149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239275"/>
            <a:ext cx="8520600" cy="6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COMANDOS SQL - </a:t>
            </a:r>
            <a:r>
              <a:rPr lang="pt-BR" sz="2400"/>
              <a:t>LEFT JOIN</a:t>
            </a:r>
            <a:r>
              <a:rPr lang="pt-BR" sz="2400"/>
              <a:t>: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 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25" y="1010532"/>
            <a:ext cx="8662275" cy="3997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239275"/>
            <a:ext cx="8520600" cy="6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COMANDOS SQL - </a:t>
            </a:r>
            <a:r>
              <a:rPr lang="pt-BR" sz="2400"/>
              <a:t>GROUP BY, HAVING, ORDER BY: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 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750" y="896575"/>
            <a:ext cx="7493062" cy="408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11700" y="239275"/>
            <a:ext cx="8520600" cy="6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COMANDOS SQL - </a:t>
            </a:r>
            <a:r>
              <a:rPr lang="pt-BR" sz="2400"/>
              <a:t>HISTÓRICO CLÍNICO ANIMAL: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  </a:t>
            </a:r>
            <a:r>
              <a:rPr lang="pt-BR" sz="1800"/>
              <a:t>Utilizado comando “UNION ALL”  para juntar diversos SELECT.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/>
              <a:t>SELECT 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/>
              <a:t>    'Consulta' AS tipo_evento,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/>
              <a:t>    a.nome AS nome_animal,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/>
              <a:t>    c.nome_completo AS nome_tutor,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/>
              <a:t>    cs.data_consulta AS data_evento,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/>
              <a:t>    cs.hora_consulta AS hora_evento,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/>
              <a:t>    v.nome AS veterinario,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/>
              <a:t>    cs.descricao AS detalhes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/>
              <a:t>FROM CONSULTAS cs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/>
              <a:t>JOIN ANIMAIS a ON cs.id_animal = a.id_animal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/>
              <a:t>JOIN CLIENTES c ON a.id_cliente = c.id_cliente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/>
              <a:t>JOIN VETERINARIOS v ON cs.id_veterinario = v.id_veterinario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/>
              <a:t>WHERE a.nome = 'Rex'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/>
              <a:t>UNION ALL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/>
        </p:nvSpPr>
        <p:spPr>
          <a:xfrm>
            <a:off x="0" y="0"/>
            <a:ext cx="4305900" cy="42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SELECT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    'Vacinação' AS tipo_evento,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    a.nome AS nome_animal,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    c.nome_completo AS nome_tutor,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    av.data_aplicacao AS data_evento,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    NULL AS hora_evento,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    v.nome AS veterinario,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    CONCAT('Vacina: ', va.nome_vacina, ' (', va.tipo_vacina, ')') AS detalhes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FROM APLICACAO_VACINAS av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JOIN ANIMAIS a ON av.id_animal = a.id_animal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JOIN CLIENTES c ON a.id_cliente = c.id_cliente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JOIN VACINAS va ON av.id_vacina = va.id_vacina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JOIN VETERINARIOS v ON av.id_veterinario = v.id_veterinario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WHERE a.nome = 'Rex'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UNION ALL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/>
        </p:nvSpPr>
        <p:spPr>
          <a:xfrm>
            <a:off x="0" y="0"/>
            <a:ext cx="5114100" cy="40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SELECT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    'Tratamento' AS tipo_evento,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    a.nome AS nome_animal,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    c.nome_completo AS nome_tutor,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    rt.data_realizacao AS data_evento,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    NULL AS hora_evento,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    v.nome AS veterinario,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    CONCAT('Tratamento: ', t.nome_tratamento, ' - ', rt.observacoes) AS detalhes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FROM REALIZACAO_TRATAMENTOS rt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JOIN ANIMAIS a ON rt.id_animal = a.id_animal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JOIN CLIENTES c ON a.id_cliente = c.id_cliente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JOIN TRATAMENTOS t ON rt.id_tratamento = t.id_tratamento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JOIN VETERINARIOS v ON rt.id_veterinario = v.id_veterinario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WHERE a.nome = 'Rex'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ORDER BY data_evento DESC;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25" y="2268600"/>
            <a:ext cx="8810776" cy="133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/>
              <a:t>Site PETVIDA</a:t>
            </a:r>
            <a:endParaRPr sz="4800"/>
          </a:p>
        </p:txBody>
      </p:sp>
      <p:sp>
        <p:nvSpPr>
          <p:cNvPr id="152" name="Google Shape;15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3000" u="sng">
                <a:solidFill>
                  <a:schemeClr val="hlink"/>
                </a:solidFill>
                <a:hlinkClick r:id="rId3"/>
              </a:rPr>
              <a:t>201.11.121.191:8000/clinica/menu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10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/>
              <a:t>Contexto:</a:t>
            </a:r>
            <a:endParaRPr sz="48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pt-BR" sz="3000"/>
              <a:t>Clínica veterinária com necessidade de organizar dados.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pt-BR" sz="3000"/>
              <a:t>Objetivo do sistema: melhorar a gestão de clientes, animais, consultas, vacinas e tratamentos.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8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/>
              <a:t>Fluxo de </a:t>
            </a:r>
            <a:r>
              <a:rPr lang="pt-BR" sz="4800"/>
              <a:t>informações:</a:t>
            </a:r>
            <a:endParaRPr sz="48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498975"/>
            <a:ext cx="8520600" cy="30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CLIENTE &gt; ANIMAL &gt; CONSULTA &gt; VACINA &gt; TRATAMENTO.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VETERINARIO &gt; REALIZACAO_TRATAMETNO &gt; APLICACAO_VACINA.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AGENDAMENTO &gt; VETERINARIO &gt; ANIMAL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HISTORICO CLINICO &gt; CONSULTA &gt; APLICACAO_VACINA &gt; REALIZACAO_TRATAMENTO.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Modelagem Conceitual (MER)</a:t>
            </a:r>
            <a:endParaRPr sz="360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/>
              <a:t>Entidades principais:</a:t>
            </a:r>
            <a:endParaRPr sz="24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pt-BR" sz="2400"/>
              <a:t>Cliente, Animal, Veterinário, Consulta, Vacina, Tratamento, Agendamento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/>
              <a:t>Relacionamentos:</a:t>
            </a:r>
            <a:endParaRPr sz="24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pt-BR" sz="2400"/>
              <a:t>Aplicação de Vacina, Realização de Tratamento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 title="MER_conceitual_petvida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825" y="0"/>
            <a:ext cx="701835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4260300" cy="6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/>
              <a:t>Modelagem Lógica</a:t>
            </a:r>
            <a:endParaRPr sz="3500"/>
          </a:p>
        </p:txBody>
      </p:sp>
      <p:pic>
        <p:nvPicPr>
          <p:cNvPr id="84" name="Google Shape;84;p18" title="DER_petvid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1422" y="0"/>
            <a:ext cx="445257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Decisões</a:t>
            </a:r>
            <a:r>
              <a:rPr lang="pt-BR" sz="3600"/>
              <a:t> tomadas na modelagem</a:t>
            </a:r>
            <a:endParaRPr sz="3600"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400"/>
              <a:t>Atributos  cpf e nome_vacina  foram classificados como “UNIQUE”.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400"/>
              <a:t>Criar entidades </a:t>
            </a:r>
            <a:r>
              <a:rPr lang="pt-BR" sz="2400"/>
              <a:t>associativas  quando identificar relações de muitos para muitos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400"/>
              <a:t>Historico clinico nao sera uma entidade, ele sera obtido com consultas SQL combinando, Consulta, Aplicacao_vacinas e Realizacao_tratamentos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239275"/>
            <a:ext cx="8520600" cy="6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COMANDOS SQL - </a:t>
            </a:r>
            <a:r>
              <a:rPr lang="pt-BR" sz="2400"/>
              <a:t>Select com join e where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938" y="1167175"/>
            <a:ext cx="8832126" cy="374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239275"/>
            <a:ext cx="8520600" cy="6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COMANDOS SQL - </a:t>
            </a:r>
            <a:r>
              <a:rPr lang="pt-BR" sz="2400"/>
              <a:t>ALTER TABLE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925" y="793700"/>
            <a:ext cx="7523135" cy="424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