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E897-E48F-42F8-B4A5-FA93E8B6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BCB1C-4FBB-4188-BEF5-F7FB8D06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FA27-951B-4127-9EEB-DC6D4EB0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B607-76F2-4E39-B98A-BDD82C54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0390-2EC0-456A-BBDA-82196D3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7861-3C03-43EB-BCA6-7E4764AE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2FEB0-64F5-458A-9B54-B843863E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9FA5-1BD5-4C3E-A13F-4B2FD407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37C7-6822-4870-90AA-83C8B414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B2E8-117D-462F-A414-818237E4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B6E0F-E3FB-49E3-A483-BB91413F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CBE0-96F9-4C7A-9664-E9EF00DC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519F-5BE9-4B4C-8D84-E26789D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6091-B89A-4B73-9112-7AC5B2C6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396E-21F4-4178-B990-BB74D129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E401-F5E4-4B76-9490-83F8685D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7A8B-821A-4DF1-BEE3-3E814827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4AE-6F7F-43E8-B48B-AE9DB3CB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4C64-8240-4F29-AA1E-1760E2E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8235-B1F7-410D-922F-D4498CC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07CE-0F4E-424B-AB5A-E4FEF89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B53A-82BE-49F6-9FA5-0F25FC29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4D7A-E84E-497C-B38E-21E74DE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0362-8AD8-41C7-B0B4-5ED63F63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0E36-410E-4653-8489-378E3DFC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A14-5795-469A-85ED-BE5ADA8B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163B-6A1A-42A9-A03F-56C44D893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2E69F-4E60-4EB1-8B5B-AAE5EA2C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8FF6-37C2-4547-A7D3-9B6201AA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3889-26A6-4F38-9D2A-48E2A1B5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D0A0-AF87-4F0F-8E0D-C66C3B77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88E7-7741-42B6-A99E-438F668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F3ED-62E6-4277-882F-E65E2DAD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513C-67BC-44D0-B3B6-9299C552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AB33A-A6B9-49D5-AD82-5D2F736E3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8B003-3218-425A-8EBE-07990B197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95210-B932-49D0-B238-694BD430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8A68-7DDF-4171-B33B-65ACF08E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A3C76-3F1F-4252-B0DE-0123B847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A8CC-AD2C-42B5-AE59-93E716A5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4E5FF-252D-43E8-A972-E2EDD196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720C2-7FF5-490D-A77A-74D8BA4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AD4DE-89E8-4460-8786-CCF67684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129D5-00B1-4273-AE6C-565A33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859FA-CCE2-41E7-9A17-DE3A72BE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AE381-0598-4597-AE61-CD517807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D7FA-624D-4F21-B4FD-EA32859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FB4E-CDD4-4206-B203-34412B02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92BA-5171-4CBF-8C73-4B0A11DA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0BDC-0B61-4919-BD99-71D51532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06228-AE49-4130-AF58-825630FB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FF23-EF2A-400C-92BF-B6D68E61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BEB9-77AA-4825-B431-CDB7E495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6F4CF-35DB-48DB-82B9-31586575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EE3E0-A598-431C-833C-EE84122E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74522-E887-4730-AD3C-ACF100CE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8B44-0B68-4107-B727-ECA0AE16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5D6E-C1C4-4E55-95FD-9620C112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EE755-45B7-4B23-BA37-AF062C7F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B938-C11E-4752-B418-FD8C15DC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509E-087C-4371-B76E-F134847F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A743-1ECC-4A8B-A178-70AE8CC008B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BF0F-38DF-4E31-8E65-D5869454D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646B-564B-4248-8E76-DC68E0239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ECE5-C4BC-4BD6-AFF9-F900D616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E0F94-5D3F-4465-81D1-E0204D97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8587"/>
            <a:ext cx="116776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2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A94FD-11B3-426F-B010-55494FF7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" y="1386497"/>
            <a:ext cx="11985674" cy="40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25028-2636-4639-8958-A3D42730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66775"/>
            <a:ext cx="118491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8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D0C4-42B6-4888-9E8F-67C9B259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alterar</a:t>
            </a:r>
            <a:r>
              <a:rPr lang="en-US" dirty="0"/>
              <a:t> Código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commando: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0D32-2363-4CBB-BFD2-5AA1861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clean install -</a:t>
            </a:r>
            <a:r>
              <a:rPr lang="en-US" dirty="0" err="1"/>
              <a:t>DskipTests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D7A0F-DB68-4037-843B-853EEC26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2308714"/>
            <a:ext cx="1203467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3A041-18E9-4700-9578-65048FE5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5" y="135946"/>
            <a:ext cx="11830929" cy="2350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DDE18-6E1A-4FC3-9380-205F3C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35" y="2811604"/>
            <a:ext cx="11830929" cy="3218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D0B3E-D1F2-43F8-BAFA-A0F83A9F8652}"/>
              </a:ext>
            </a:extLst>
          </p:cNvPr>
          <p:cNvSpPr txBox="1"/>
          <p:nvPr/>
        </p:nvSpPr>
        <p:spPr>
          <a:xfrm>
            <a:off x="8482819" y="4420826"/>
            <a:ext cx="322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Agora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estão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Prontos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serem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commitados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868E9-BEB6-45DD-8465-03A8DF6B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4" y="609016"/>
            <a:ext cx="11873132" cy="58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299532-F3E7-4B3B-AFF9-D63D096F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337755"/>
            <a:ext cx="11408898" cy="1651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90798-B5DC-41E2-9F9A-16A29055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8" y="2143736"/>
            <a:ext cx="8885359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0ADA0-8EEC-46A9-980C-737B020C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65462"/>
            <a:ext cx="11071274" cy="66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1E770-6B40-4D7E-9AA5-55EDEB86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56" y="110930"/>
            <a:ext cx="9839325" cy="489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0E555-2047-47C4-A975-70349CEB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8" y="5658676"/>
            <a:ext cx="11465169" cy="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60C27D-B520-4B09-8C0D-61CFD043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248883"/>
            <a:ext cx="11859065" cy="2433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C5A06-B2C9-4E91-B82C-A3016348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0" y="2964741"/>
            <a:ext cx="11859065" cy="34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283A4D-BC5E-4E1E-809D-36B27FF7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380878"/>
            <a:ext cx="11859065" cy="62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DB9AA7-7BFB-4EA5-AAD9-DBF83A34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3" y="0"/>
            <a:ext cx="11479237" cy="4249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9D0BD-EA4B-4D05-B4B0-35E46A42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3" y="3657600"/>
            <a:ext cx="11479237" cy="29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7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Sempre que alterar Código usar esse commando: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Henrique Magalhães</dc:creator>
  <cp:lastModifiedBy>Carlos Henrique Magalhães</cp:lastModifiedBy>
  <cp:revision>9</cp:revision>
  <dcterms:created xsi:type="dcterms:W3CDTF">2022-10-31T19:40:18Z</dcterms:created>
  <dcterms:modified xsi:type="dcterms:W3CDTF">2022-11-17T17:46:26Z</dcterms:modified>
</cp:coreProperties>
</file>