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CEA1-493E-4DF5-BBFA-E711B232E468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8BB1F-D390-4BE1-A880-74118300C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15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CEA1-493E-4DF5-BBFA-E711B232E468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8BB1F-D390-4BE1-A880-74118300C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6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CEA1-493E-4DF5-BBFA-E711B232E468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8BB1F-D390-4BE1-A880-74118300C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65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CEA1-493E-4DF5-BBFA-E711B232E468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8BB1F-D390-4BE1-A880-74118300CC0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5198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CEA1-493E-4DF5-BBFA-E711B232E468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8BB1F-D390-4BE1-A880-74118300C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90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CEA1-493E-4DF5-BBFA-E711B232E468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8BB1F-D390-4BE1-A880-74118300C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07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CEA1-493E-4DF5-BBFA-E711B232E468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8BB1F-D390-4BE1-A880-74118300C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1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CEA1-493E-4DF5-BBFA-E711B232E468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8BB1F-D390-4BE1-A880-74118300C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249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CEA1-493E-4DF5-BBFA-E711B232E468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8BB1F-D390-4BE1-A880-74118300C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CEA1-493E-4DF5-BBFA-E711B232E468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8BB1F-D390-4BE1-A880-74118300C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73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CEA1-493E-4DF5-BBFA-E711B232E468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8BB1F-D390-4BE1-A880-74118300C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05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CEA1-493E-4DF5-BBFA-E711B232E468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8BB1F-D390-4BE1-A880-74118300C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93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CEA1-493E-4DF5-BBFA-E711B232E468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8BB1F-D390-4BE1-A880-74118300C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7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CEA1-493E-4DF5-BBFA-E711B232E468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8BB1F-D390-4BE1-A880-74118300C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0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CEA1-493E-4DF5-BBFA-E711B232E468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8BB1F-D390-4BE1-A880-74118300C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CEA1-493E-4DF5-BBFA-E711B232E468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8BB1F-D390-4BE1-A880-74118300C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35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CEA1-493E-4DF5-BBFA-E711B232E468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8BB1F-D390-4BE1-A880-74118300C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4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899CEA1-493E-4DF5-BBFA-E711B232E468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8BB1F-D390-4BE1-A880-74118300C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  <p:sldLayoutId id="2147483962" r:id="rId12"/>
    <p:sldLayoutId id="2147483963" r:id="rId13"/>
    <p:sldLayoutId id="2147483964" r:id="rId14"/>
    <p:sldLayoutId id="2147483965" r:id="rId15"/>
    <p:sldLayoutId id="2147483966" r:id="rId16"/>
    <p:sldLayoutId id="21474839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eadphones PNG Clipart, Headphones Free Download - Free Transparent PNG  Logos">
            <a:extLst>
              <a:ext uri="{FF2B5EF4-FFF2-40B4-BE49-F238E27FC236}">
                <a16:creationId xmlns:a16="http://schemas.microsoft.com/office/drawing/2014/main" id="{E0C5503E-6CCA-42A2-A5C7-7E1000316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15077">
            <a:off x="896987" y="2533171"/>
            <a:ext cx="3808885" cy="3773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5DC72932-8000-4FC5-B39C-1BAE24689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00990" y="6103144"/>
            <a:ext cx="6367275" cy="47445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Carlos Henrique Magalhães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FC6D7B-6551-44F9-B1D1-CD816C94DE3F}"/>
              </a:ext>
            </a:extLst>
          </p:cNvPr>
          <p:cNvSpPr/>
          <p:nvPr/>
        </p:nvSpPr>
        <p:spPr>
          <a:xfrm>
            <a:off x="7549406" y="5491796"/>
            <a:ext cx="45188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1" dirty="0">
                <a:ln w="0"/>
                <a:solidFill>
                  <a:srgbClr val="0070C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Team 7 - IDP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B32426-CF00-4E82-8BCA-D351EF6D6DA9}"/>
              </a:ext>
            </a:extLst>
          </p:cNvPr>
          <p:cNvSpPr/>
          <p:nvPr/>
        </p:nvSpPr>
        <p:spPr>
          <a:xfrm>
            <a:off x="2604481" y="546505"/>
            <a:ext cx="755792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Playlist Management API</a:t>
            </a:r>
            <a:endParaRPr lang="en-US" sz="5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2050" name="Picture 2" descr="Playlist - Free music icons">
            <a:extLst>
              <a:ext uri="{FF2B5EF4-FFF2-40B4-BE49-F238E27FC236}">
                <a16:creationId xmlns:a16="http://schemas.microsoft.com/office/drawing/2014/main" id="{1903FCBE-9C65-49B7-8BF9-39C11436F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08089">
            <a:off x="2189141" y="3681246"/>
            <a:ext cx="1477793" cy="147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276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C6E48-45EF-4833-BC38-6350D1E3D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5021" y="140677"/>
            <a:ext cx="8534400" cy="1507067"/>
          </a:xfrm>
        </p:spPr>
        <p:txBody>
          <a:bodyPr/>
          <a:lstStyle/>
          <a:p>
            <a:r>
              <a:rPr lang="en-US" b="1" i="1" dirty="0"/>
              <a:t>What does the API?: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0B6A6-5FBF-40E2-B43B-837204476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887" y="1113171"/>
            <a:ext cx="11460704" cy="5404153"/>
          </a:xfrm>
        </p:spPr>
        <p:txBody>
          <a:bodyPr>
            <a:normAutofit/>
          </a:bodyPr>
          <a:lstStyle/>
          <a:p>
            <a:r>
              <a:rPr lang="en-US" sz="2800" b="1" dirty="0"/>
              <a:t>The project manages song playlist;</a:t>
            </a:r>
          </a:p>
          <a:p>
            <a:endParaRPr lang="en-US" sz="2800" b="1" dirty="0"/>
          </a:p>
          <a:p>
            <a:r>
              <a:rPr lang="en-US" sz="2800" b="1" dirty="0"/>
              <a:t> This project consumes the API “</a:t>
            </a:r>
            <a:r>
              <a:rPr lang="en-US" sz="2800" b="1" dirty="0" err="1"/>
              <a:t>LastFm</a:t>
            </a:r>
            <a:r>
              <a:rPr lang="en-US" sz="2800" b="1" dirty="0"/>
              <a:t>” and through it I can add songs to my database, so I can create playlists with these songs.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dirty="0"/>
              <a:t>							</a:t>
            </a:r>
            <a:r>
              <a:rPr lang="en-US" sz="2800" b="1" dirty="0"/>
              <a:t>About Last.fm:</a:t>
            </a:r>
          </a:p>
          <a:p>
            <a:pPr marL="0" indent="0">
              <a:buNone/>
            </a:pPr>
            <a:r>
              <a:rPr lang="en-US" sz="2800" b="1" dirty="0"/>
              <a:t>							It is a music search API that contains a large 								database.</a:t>
            </a:r>
            <a:endParaRPr lang="en-US" dirty="0"/>
          </a:p>
        </p:txBody>
      </p:sp>
      <p:pic>
        <p:nvPicPr>
          <p:cNvPr id="1028" name="Picture 4" descr="Last.fm | Ouça músicas, encontre canções e descubra artistas">
            <a:extLst>
              <a:ext uri="{FF2B5EF4-FFF2-40B4-BE49-F238E27FC236}">
                <a16:creationId xmlns:a16="http://schemas.microsoft.com/office/drawing/2014/main" id="{E90CD1FC-969B-4E75-84FC-DA5CB0C98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636" y="4121109"/>
            <a:ext cx="1623720" cy="162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562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2C2D0-07E2-4DCF-8E27-6D87671C7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60" y="142098"/>
            <a:ext cx="11814628" cy="1657047"/>
          </a:xfrm>
        </p:spPr>
        <p:txBody>
          <a:bodyPr/>
          <a:lstStyle/>
          <a:p>
            <a:pPr algn="ctr"/>
            <a:r>
              <a:rPr lang="en-US" b="1" i="1" dirty="0"/>
              <a:t>Some tools used in the project: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6CCF962-F48F-4FC5-A6B4-5071E991A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460" y="1470780"/>
            <a:ext cx="5121505" cy="5404153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/>
              <a:t>JAVA 11;</a:t>
            </a:r>
          </a:p>
          <a:p>
            <a:r>
              <a:rPr lang="en-US" sz="2800" b="1" dirty="0"/>
              <a:t>IDE: IntelliJ;</a:t>
            </a:r>
          </a:p>
          <a:p>
            <a:r>
              <a:rPr lang="en-US" sz="2800" b="1" dirty="0"/>
              <a:t>Framework: Spring;</a:t>
            </a:r>
          </a:p>
          <a:p>
            <a:r>
              <a:rPr lang="en-US" sz="2800" b="1" dirty="0"/>
              <a:t>Maven;</a:t>
            </a:r>
          </a:p>
          <a:p>
            <a:r>
              <a:rPr lang="en-US" sz="2800" b="1" dirty="0"/>
              <a:t>Postman;</a:t>
            </a:r>
          </a:p>
          <a:p>
            <a:r>
              <a:rPr lang="en-US" sz="2800" b="1" dirty="0"/>
              <a:t>Docker;</a:t>
            </a:r>
          </a:p>
          <a:p>
            <a:r>
              <a:rPr lang="en-US" sz="2800" b="1" dirty="0"/>
              <a:t>Junit;</a:t>
            </a:r>
          </a:p>
          <a:p>
            <a:r>
              <a:rPr lang="en-US" sz="2800" b="1" dirty="0" err="1"/>
              <a:t>Swager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UML: Draw.io;</a:t>
            </a:r>
          </a:p>
          <a:p>
            <a:r>
              <a:rPr lang="en-US" sz="2800" b="1" dirty="0" err="1"/>
              <a:t>MySql</a:t>
            </a:r>
            <a:endParaRPr lang="en-US" sz="2800" b="1" dirty="0"/>
          </a:p>
          <a:p>
            <a:r>
              <a:rPr lang="en-US" sz="2800" b="1" dirty="0" err="1"/>
              <a:t>DBeaver</a:t>
            </a:r>
            <a:r>
              <a:rPr lang="en-US" sz="2800" b="1" dirty="0"/>
              <a:t>;</a:t>
            </a:r>
            <a:endParaRPr lang="en-US" dirty="0"/>
          </a:p>
          <a:p>
            <a:endParaRPr lang="en-US" dirty="0"/>
          </a:p>
        </p:txBody>
      </p:sp>
      <p:pic>
        <p:nvPicPr>
          <p:cNvPr id="1032" name="Picture 8" descr="javalogo.png — IFPE Instituto Federal de Pernambuco">
            <a:extLst>
              <a:ext uri="{FF2B5EF4-FFF2-40B4-BE49-F238E27FC236}">
                <a16:creationId xmlns:a16="http://schemas.microsoft.com/office/drawing/2014/main" id="{863143FC-9C54-4E7F-BA4F-1A2A4584E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191" y="1159842"/>
            <a:ext cx="1465489" cy="146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pring Boot — Introdução. O Spring foi desenvolvido por um… | by Felipe da  Rosa | Medium">
            <a:extLst>
              <a:ext uri="{FF2B5EF4-FFF2-40B4-BE49-F238E27FC236}">
                <a16:creationId xmlns:a16="http://schemas.microsoft.com/office/drawing/2014/main" id="{30BF2735-DE4E-48F1-8C47-ADF80369A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944" y="1289912"/>
            <a:ext cx="1806575" cy="124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ogotipo Apache Maven empilhado PNG transparente - StickPNG">
            <a:extLst>
              <a:ext uri="{FF2B5EF4-FFF2-40B4-BE49-F238E27FC236}">
                <a16:creationId xmlns:a16="http://schemas.microsoft.com/office/drawing/2014/main" id="{501A100A-96A6-4FC8-9BC9-E4DB8FB62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739" y="5267944"/>
            <a:ext cx="2651376" cy="130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ostman Logo PNG Vectors Free Download">
            <a:extLst>
              <a:ext uri="{FF2B5EF4-FFF2-40B4-BE49-F238E27FC236}">
                <a16:creationId xmlns:a16="http://schemas.microsoft.com/office/drawing/2014/main" id="{7E34FFA2-F9F5-4E1D-A952-F9F3AE3AA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521" y="3350999"/>
            <a:ext cx="1300831" cy="130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Press and Media Resources - Docker">
            <a:extLst>
              <a:ext uri="{FF2B5EF4-FFF2-40B4-BE49-F238E27FC236}">
                <a16:creationId xmlns:a16="http://schemas.microsoft.com/office/drawing/2014/main" id="{B685AF19-F124-43A7-825E-F11B70F0F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226" y="3429000"/>
            <a:ext cx="1531201" cy="109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JUnit · GitHub">
            <a:extLst>
              <a:ext uri="{FF2B5EF4-FFF2-40B4-BE49-F238E27FC236}">
                <a16:creationId xmlns:a16="http://schemas.microsoft.com/office/drawing/2014/main" id="{1C0F1B67-CEF0-42D8-A0D8-D8963FBD6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8487" y="5029530"/>
            <a:ext cx="1777660" cy="177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File:Swagger-logo.png - Wikimedia Commons">
            <a:extLst>
              <a:ext uri="{FF2B5EF4-FFF2-40B4-BE49-F238E27FC236}">
                <a16:creationId xmlns:a16="http://schemas.microsoft.com/office/drawing/2014/main" id="{6C7107B5-5CC2-4E43-8719-27875DE9D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836" y="5387220"/>
            <a:ext cx="1300831" cy="130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Install drawio on Linux | Snap Store">
            <a:extLst>
              <a:ext uri="{FF2B5EF4-FFF2-40B4-BE49-F238E27FC236}">
                <a16:creationId xmlns:a16="http://schemas.microsoft.com/office/drawing/2014/main" id="{B7BA00B3-F120-41EE-A62F-2D65B901A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88" y="3247000"/>
            <a:ext cx="1400794" cy="140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DBeaver Documentation">
            <a:extLst>
              <a:ext uri="{FF2B5EF4-FFF2-40B4-BE49-F238E27FC236}">
                <a16:creationId xmlns:a16="http://schemas.microsoft.com/office/drawing/2014/main" id="{8F8763E9-EBB0-4D71-9D3C-7E8A8C074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5177" y="3312362"/>
            <a:ext cx="1270069" cy="1270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ownload MySQL Logo in SVG Vector or PNG File Format - Logo.wine">
            <a:extLst>
              <a:ext uri="{FF2B5EF4-FFF2-40B4-BE49-F238E27FC236}">
                <a16:creationId xmlns:a16="http://schemas.microsoft.com/office/drawing/2014/main" id="{9ECB3D81-583E-416A-A29D-F683CE922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497" y="787563"/>
            <a:ext cx="3122721" cy="208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File:IntelliJ IDEA Edu Icon.svg - Wikipedia">
            <a:extLst>
              <a:ext uri="{FF2B5EF4-FFF2-40B4-BE49-F238E27FC236}">
                <a16:creationId xmlns:a16="http://schemas.microsoft.com/office/drawing/2014/main" id="{C2526C20-EEA8-44E4-9920-122F70D73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369" y="1134839"/>
            <a:ext cx="1387262" cy="1387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022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4F738-2800-4C97-B9DE-14E0BB017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9988" y="371277"/>
            <a:ext cx="8534400" cy="1507067"/>
          </a:xfrm>
        </p:spPr>
        <p:txBody>
          <a:bodyPr/>
          <a:lstStyle/>
          <a:p>
            <a:pPr algn="ctr"/>
            <a:r>
              <a:rPr lang="en-US" b="1" i="1" dirty="0"/>
              <a:t>Links: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2F3E70-1F63-4C0E-AF6E-E6DB24A00A39}"/>
              </a:ext>
            </a:extLst>
          </p:cNvPr>
          <p:cNvSpPr txBox="1">
            <a:spLocks/>
          </p:cNvSpPr>
          <p:nvPr/>
        </p:nvSpPr>
        <p:spPr>
          <a:xfrm>
            <a:off x="829406" y="2257789"/>
            <a:ext cx="10058816" cy="371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</a:rPr>
              <a:t>GitHub: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92D050"/>
                </a:solidFill>
              </a:rPr>
              <a:t>https://github.com/CarlosHenriqueMagalhaes/PlaylistManagement</a:t>
            </a:r>
          </a:p>
          <a:p>
            <a:endParaRPr lang="en-US" sz="2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tx1"/>
              </a:solidFill>
            </a:endParaRPr>
          </a:p>
          <a:p>
            <a:r>
              <a:rPr lang="en-US" sz="2800" b="1" dirty="0" err="1">
                <a:solidFill>
                  <a:schemeClr val="tx1"/>
                </a:solidFill>
              </a:rPr>
              <a:t>LastFM</a:t>
            </a:r>
            <a:r>
              <a:rPr lang="en-US" sz="2800" b="1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92D050"/>
                </a:solidFill>
              </a:rPr>
              <a:t>https://www.last.fm</a:t>
            </a:r>
            <a:endParaRPr lang="en-US" i="1" u="sng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u="sng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3074" name="Picture 2" descr="Musica GIFs | Tenor">
            <a:extLst>
              <a:ext uri="{FF2B5EF4-FFF2-40B4-BE49-F238E27FC236}">
                <a16:creationId xmlns:a16="http://schemas.microsoft.com/office/drawing/2014/main" id="{F83A1AC2-F5FC-493B-98A3-4052D4FEA2A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594" y="5324475"/>
            <a:ext cx="1905000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490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617</TotalTime>
  <Words>148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PowerPoint Presentation</vt:lpstr>
      <vt:lpstr>What does the API?:</vt:lpstr>
      <vt:lpstr>Some tools used in the project:</vt:lpstr>
      <vt:lpstr>Links: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Henrique Magalhães</dc:creator>
  <cp:lastModifiedBy>Carlos Henrique Magalhães</cp:lastModifiedBy>
  <cp:revision>30</cp:revision>
  <dcterms:created xsi:type="dcterms:W3CDTF">2022-11-22T18:27:40Z</dcterms:created>
  <dcterms:modified xsi:type="dcterms:W3CDTF">2023-01-31T12:34:35Z</dcterms:modified>
</cp:coreProperties>
</file>