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3" r:id="rId12"/>
    <p:sldId id="26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0F0F0"/>
    <a:srgbClr val="D73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8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9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7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0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6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5470CB9-0284-2FD0-C66A-31FFFB842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186" y="264618"/>
            <a:ext cx="4798447" cy="3155419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5400" dirty="0"/>
              <a:t>HW04</a:t>
            </a:r>
            <a:endParaRPr lang="zh-TW" altLang="en-US" sz="5400" dirty="0"/>
          </a:p>
        </p:txBody>
      </p:sp>
      <p:pic>
        <p:nvPicPr>
          <p:cNvPr id="4" name="Picture 3" descr="帶有企業圖示的彩色燈泡">
            <a:extLst>
              <a:ext uri="{FF2B5EF4-FFF2-40B4-BE49-F238E27FC236}">
                <a16:creationId xmlns:a16="http://schemas.microsoft.com/office/drawing/2014/main" id="{7CE49749-0E09-4DF0-A440-78B984413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89" r="22475" b="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467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22C33-96A3-D066-EFC2-9136B89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area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AA590D-58ED-3ECC-7541-935D489A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C590EF-5ECB-2801-6AD4-CC5A93D47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4" t="1118" r="1944" b="2044"/>
          <a:stretch/>
        </p:blipFill>
        <p:spPr>
          <a:xfrm>
            <a:off x="3169471" y="1690688"/>
            <a:ext cx="4774378" cy="47458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5297857-8CBD-312C-0696-450A91AE7D18}"/>
              </a:ext>
            </a:extLst>
          </p:cNvPr>
          <p:cNvSpPr/>
          <p:nvPr/>
        </p:nvSpPr>
        <p:spPr>
          <a:xfrm>
            <a:off x="6167438" y="1690689"/>
            <a:ext cx="1776412" cy="2373310"/>
          </a:xfrm>
          <a:prstGeom prst="rect">
            <a:avLst/>
          </a:prstGeom>
          <a:solidFill>
            <a:srgbClr val="D739A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7B76C4-42EC-99C4-BC70-3A96BB159D25}"/>
              </a:ext>
            </a:extLst>
          </p:cNvPr>
          <p:cNvSpPr/>
          <p:nvPr/>
        </p:nvSpPr>
        <p:spPr>
          <a:xfrm>
            <a:off x="3169470" y="2280837"/>
            <a:ext cx="2994176" cy="1783162"/>
          </a:xfrm>
          <a:prstGeom prst="rect">
            <a:avLst/>
          </a:prstGeom>
          <a:solidFill>
            <a:srgbClr val="D739A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3BB0E-5437-AAF6-31BC-780D3354D548}"/>
              </a:ext>
            </a:extLst>
          </p:cNvPr>
          <p:cNvSpPr/>
          <p:nvPr/>
        </p:nvSpPr>
        <p:spPr>
          <a:xfrm>
            <a:off x="3165679" y="4063999"/>
            <a:ext cx="614470" cy="583416"/>
          </a:xfrm>
          <a:prstGeom prst="rect">
            <a:avLst/>
          </a:prstGeom>
          <a:solidFill>
            <a:srgbClr val="D739A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168818-2BDC-56C8-6F2F-A4BDE4818EF9}"/>
              </a:ext>
            </a:extLst>
          </p:cNvPr>
          <p:cNvSpPr/>
          <p:nvPr/>
        </p:nvSpPr>
        <p:spPr>
          <a:xfrm>
            <a:off x="3173261" y="1690689"/>
            <a:ext cx="2994176" cy="590148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89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22C33-96A3-D066-EFC2-9136B89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area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AA590D-58ED-3ECC-7541-935D489A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C590EF-5ECB-2801-6AD4-CC5A93D47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4" t="1118" r="1613" b="2044"/>
          <a:stretch/>
        </p:blipFill>
        <p:spPr>
          <a:xfrm>
            <a:off x="3169471" y="1690688"/>
            <a:ext cx="4791188" cy="4745818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A422ADEF-7D9A-ABEF-FD0F-02D73E86826B}"/>
              </a:ext>
            </a:extLst>
          </p:cNvPr>
          <p:cNvSpPr/>
          <p:nvPr/>
        </p:nvSpPr>
        <p:spPr>
          <a:xfrm>
            <a:off x="4969990" y="3462926"/>
            <a:ext cx="2990669" cy="2973580"/>
          </a:xfrm>
          <a:prstGeom prst="roundRect">
            <a:avLst>
              <a:gd name="adj" fmla="val 3492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84226E6-4F2E-77C2-920E-5CCC81380BDE}"/>
              </a:ext>
            </a:extLst>
          </p:cNvPr>
          <p:cNvSpPr txBox="1"/>
          <p:nvPr/>
        </p:nvSpPr>
        <p:spPr>
          <a:xfrm>
            <a:off x="5136144" y="4364941"/>
            <a:ext cx="265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n w="660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SAD result</a:t>
            </a:r>
            <a:endParaRPr lang="zh-TW" altLang="en-US" sz="3200" b="1" dirty="0">
              <a:ln w="660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923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22C33-96A3-D066-EFC2-9136B89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提早判斷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AA590D-58ED-3ECC-7541-935D489A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E8EC6A-C708-28A4-E798-3F1449D7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46" y="2097104"/>
            <a:ext cx="7771107" cy="199080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82FFBEB-9832-6565-A1F6-55A450567282}"/>
              </a:ext>
            </a:extLst>
          </p:cNvPr>
          <p:cNvSpPr txBox="1"/>
          <p:nvPr/>
        </p:nvSpPr>
        <p:spPr>
          <a:xfrm>
            <a:off x="3077712" y="4624602"/>
            <a:ext cx="5404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out0 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決定開始進入比較，因此</a:t>
            </a:r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min &lt;= next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out1 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輸出結果</a:t>
            </a:r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x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向量</a:t>
            </a:r>
            <a:endParaRPr lang="en-US" altLang="zh-TW" sz="20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out2 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輸出結果</a:t>
            </a:r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y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177625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22C33-96A3-D066-EFC2-9136B89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Current block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DEB3228-4772-EB64-5FA4-ED6626EE6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788" y="2089949"/>
            <a:ext cx="5668424" cy="3712547"/>
          </a:xfrm>
        </p:spPr>
      </p:pic>
    </p:spTree>
    <p:extLst>
      <p:ext uri="{BB962C8B-B14F-4D97-AF65-F5344CB8AC3E}">
        <p14:creationId xmlns:p14="http://schemas.microsoft.com/office/powerpoint/2010/main" val="336449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22C33-96A3-D066-EFC2-9136B89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area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AA590D-58ED-3ECC-7541-935D489A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C590EF-5ECB-2801-6AD4-CC5A93D47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4" t="1118" r="1944" b="2044"/>
          <a:stretch/>
        </p:blipFill>
        <p:spPr>
          <a:xfrm>
            <a:off x="3169471" y="1690688"/>
            <a:ext cx="4774378" cy="4745818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0AC9B7-8494-9469-B2B4-673AAECF696C}"/>
              </a:ext>
            </a:extLst>
          </p:cNvPr>
          <p:cNvSpPr/>
          <p:nvPr/>
        </p:nvSpPr>
        <p:spPr>
          <a:xfrm>
            <a:off x="3169471" y="1690688"/>
            <a:ext cx="2392343" cy="2373311"/>
          </a:xfrm>
          <a:prstGeom prst="roundRect">
            <a:avLst>
              <a:gd name="adj" fmla="val 3492"/>
            </a:avLst>
          </a:prstGeom>
          <a:solidFill>
            <a:srgbClr val="D739AE">
              <a:alpha val="14902"/>
            </a:srgbClr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4EA4CF-BD3F-39F9-1803-9E798B4ABE40}"/>
              </a:ext>
            </a:extLst>
          </p:cNvPr>
          <p:cNvSpPr txBox="1"/>
          <p:nvPr/>
        </p:nvSpPr>
        <p:spPr>
          <a:xfrm>
            <a:off x="3403076" y="2441542"/>
            <a:ext cx="1859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Current Block</a:t>
            </a:r>
            <a:endParaRPr lang="zh-TW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48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22C33-96A3-D066-EFC2-9136B89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area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91ED62C-AC6E-01F7-DABC-7F4B6FB51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55" y="2158130"/>
            <a:ext cx="11275691" cy="2549151"/>
          </a:xfrm>
          <a:prstGeom prst="rect">
            <a:avLst/>
          </a:prstGeom>
        </p:spPr>
      </p:pic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B8B9E4A0-F44C-36B7-5DDA-70A4ABA8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39F837-58E3-B3B5-AB0E-ACA730D86199}"/>
              </a:ext>
            </a:extLst>
          </p:cNvPr>
          <p:cNvSpPr txBox="1"/>
          <p:nvPr/>
        </p:nvSpPr>
        <p:spPr>
          <a:xfrm>
            <a:off x="906374" y="5075814"/>
            <a:ext cx="11046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in_data</a:t>
            </a:r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 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用 </a:t>
            </a:r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flip-flop 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阻擋，</a:t>
            </a:r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0.5 cycle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 中只進行小部分計算，避免 </a:t>
            </a:r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input external delay</a:t>
            </a:r>
            <a:endParaRPr lang="zh-TW" altLang="en-US" sz="20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4CC3DE-96E2-ECB1-85AF-5BBC3CC09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149" y="5553419"/>
            <a:ext cx="5011702" cy="967776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20632D0E-ABBD-8C76-1E62-3182238A3CAF}"/>
              </a:ext>
            </a:extLst>
          </p:cNvPr>
          <p:cNvSpPr/>
          <p:nvPr/>
        </p:nvSpPr>
        <p:spPr>
          <a:xfrm>
            <a:off x="5868785" y="5719156"/>
            <a:ext cx="2626821" cy="59274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54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22C33-96A3-D066-EFC2-9136B89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area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CF7BE083-C3E7-E367-1A43-45FF12EA1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827" y="1970662"/>
            <a:ext cx="5128345" cy="3948372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3CD7DE8-1310-2014-07E4-0313B4DE5389}"/>
              </a:ext>
            </a:extLst>
          </p:cNvPr>
          <p:cNvSpPr txBox="1"/>
          <p:nvPr/>
        </p:nvSpPr>
        <p:spPr>
          <a:xfrm>
            <a:off x="3158096" y="6092765"/>
            <a:ext cx="348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只保存</a:t>
            </a:r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area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中的</a:t>
            </a:r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28</a:t>
            </a: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個</a:t>
            </a:r>
            <a:r>
              <a:rPr lang="en-US" altLang="zh-TW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data</a:t>
            </a:r>
            <a:endParaRPr lang="zh-TW" altLang="en-US" sz="20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352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22C33-96A3-D066-EFC2-9136B89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area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AA590D-58ED-3ECC-7541-935D489A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53C3720-65F7-298C-030C-7A297B41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48" y="2437230"/>
            <a:ext cx="3079704" cy="198353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F2A7AB7-4EC1-ABB5-4E16-6646EF331A6F}"/>
              </a:ext>
            </a:extLst>
          </p:cNvPr>
          <p:cNvSpPr txBox="1"/>
          <p:nvPr/>
        </p:nvSpPr>
        <p:spPr>
          <a:xfrm>
            <a:off x="3400181" y="5390509"/>
            <a:ext cx="4378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進行比較，只留下最小值和其座標</a:t>
            </a:r>
          </a:p>
        </p:txBody>
      </p:sp>
    </p:spTree>
    <p:extLst>
      <p:ext uri="{BB962C8B-B14F-4D97-AF65-F5344CB8AC3E}">
        <p14:creationId xmlns:p14="http://schemas.microsoft.com/office/powerpoint/2010/main" val="48604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22C33-96A3-D066-EFC2-9136B89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area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AA590D-58ED-3ECC-7541-935D489A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C590EF-5ECB-2801-6AD4-CC5A93D47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4" t="1118" r="1944" b="2044"/>
          <a:stretch/>
        </p:blipFill>
        <p:spPr>
          <a:xfrm>
            <a:off x="3169471" y="1690688"/>
            <a:ext cx="4774378" cy="4745818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0AC9B7-8494-9469-B2B4-673AAECF696C}"/>
              </a:ext>
            </a:extLst>
          </p:cNvPr>
          <p:cNvSpPr/>
          <p:nvPr/>
        </p:nvSpPr>
        <p:spPr>
          <a:xfrm>
            <a:off x="3169471" y="1690688"/>
            <a:ext cx="2392343" cy="2373311"/>
          </a:xfrm>
          <a:prstGeom prst="roundRect">
            <a:avLst>
              <a:gd name="adj" fmla="val 3492"/>
            </a:avLst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297857-8CBD-312C-0696-450A91AE7D18}"/>
              </a:ext>
            </a:extLst>
          </p:cNvPr>
          <p:cNvSpPr/>
          <p:nvPr/>
        </p:nvSpPr>
        <p:spPr>
          <a:xfrm>
            <a:off x="3169471" y="1690688"/>
            <a:ext cx="2392343" cy="2373311"/>
          </a:xfrm>
          <a:prstGeom prst="rect">
            <a:avLst/>
          </a:prstGeom>
          <a:solidFill>
            <a:srgbClr val="D739A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7B76C4-42EC-99C4-BC70-3A96BB159D25}"/>
              </a:ext>
            </a:extLst>
          </p:cNvPr>
          <p:cNvSpPr/>
          <p:nvPr/>
        </p:nvSpPr>
        <p:spPr>
          <a:xfrm>
            <a:off x="5546352" y="1690688"/>
            <a:ext cx="2392343" cy="1774031"/>
          </a:xfrm>
          <a:prstGeom prst="rect">
            <a:avLst/>
          </a:prstGeom>
          <a:solidFill>
            <a:srgbClr val="D739A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03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22C33-96A3-D066-EFC2-9136B89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area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AA590D-58ED-3ECC-7541-935D489A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C590EF-5ECB-2801-6AD4-CC5A93D47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4" t="1118" r="1944" b="2044"/>
          <a:stretch/>
        </p:blipFill>
        <p:spPr>
          <a:xfrm>
            <a:off x="3169471" y="1690688"/>
            <a:ext cx="4774378" cy="4745818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0AC9B7-8494-9469-B2B4-673AAECF696C}"/>
              </a:ext>
            </a:extLst>
          </p:cNvPr>
          <p:cNvSpPr/>
          <p:nvPr/>
        </p:nvSpPr>
        <p:spPr>
          <a:xfrm>
            <a:off x="3763831" y="1690688"/>
            <a:ext cx="2392343" cy="2373311"/>
          </a:xfrm>
          <a:prstGeom prst="roundRect">
            <a:avLst>
              <a:gd name="adj" fmla="val 3492"/>
            </a:avLst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297857-8CBD-312C-0696-450A91AE7D18}"/>
              </a:ext>
            </a:extLst>
          </p:cNvPr>
          <p:cNvSpPr/>
          <p:nvPr/>
        </p:nvSpPr>
        <p:spPr>
          <a:xfrm>
            <a:off x="3760039" y="1690688"/>
            <a:ext cx="2392343" cy="2373311"/>
          </a:xfrm>
          <a:prstGeom prst="rect">
            <a:avLst/>
          </a:prstGeom>
          <a:solidFill>
            <a:srgbClr val="D739A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7B76C4-42EC-99C4-BC70-3A96BB159D25}"/>
              </a:ext>
            </a:extLst>
          </p:cNvPr>
          <p:cNvSpPr/>
          <p:nvPr/>
        </p:nvSpPr>
        <p:spPr>
          <a:xfrm>
            <a:off x="6156174" y="1691006"/>
            <a:ext cx="1782521" cy="1766093"/>
          </a:xfrm>
          <a:prstGeom prst="rect">
            <a:avLst/>
          </a:prstGeom>
          <a:solidFill>
            <a:srgbClr val="D739A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3BB0E-5437-AAF6-31BC-780D3354D548}"/>
              </a:ext>
            </a:extLst>
          </p:cNvPr>
          <p:cNvSpPr/>
          <p:nvPr/>
        </p:nvSpPr>
        <p:spPr>
          <a:xfrm>
            <a:off x="3164318" y="2281238"/>
            <a:ext cx="590568" cy="1782359"/>
          </a:xfrm>
          <a:prstGeom prst="rect">
            <a:avLst/>
          </a:prstGeom>
          <a:solidFill>
            <a:srgbClr val="D739A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168818-2BDC-56C8-6F2F-A4BDE4818EF9}"/>
              </a:ext>
            </a:extLst>
          </p:cNvPr>
          <p:cNvSpPr/>
          <p:nvPr/>
        </p:nvSpPr>
        <p:spPr>
          <a:xfrm>
            <a:off x="3173263" y="1690689"/>
            <a:ext cx="590568" cy="590148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6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22C33-96A3-D066-EFC2-9136B89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area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AA590D-58ED-3ECC-7541-935D489A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C590EF-5ECB-2801-6AD4-CC5A93D47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4" t="1118" r="1944" b="2044"/>
          <a:stretch/>
        </p:blipFill>
        <p:spPr>
          <a:xfrm>
            <a:off x="3169471" y="1690688"/>
            <a:ext cx="4774378" cy="4745818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0AC9B7-8494-9469-B2B4-673AAECF696C}"/>
              </a:ext>
            </a:extLst>
          </p:cNvPr>
          <p:cNvSpPr/>
          <p:nvPr/>
        </p:nvSpPr>
        <p:spPr>
          <a:xfrm>
            <a:off x="4370224" y="1690688"/>
            <a:ext cx="2392343" cy="2373311"/>
          </a:xfrm>
          <a:prstGeom prst="roundRect">
            <a:avLst>
              <a:gd name="adj" fmla="val 3492"/>
            </a:avLst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297857-8CBD-312C-0696-450A91AE7D18}"/>
              </a:ext>
            </a:extLst>
          </p:cNvPr>
          <p:cNvSpPr/>
          <p:nvPr/>
        </p:nvSpPr>
        <p:spPr>
          <a:xfrm>
            <a:off x="4344502" y="1690688"/>
            <a:ext cx="2392343" cy="2373311"/>
          </a:xfrm>
          <a:prstGeom prst="rect">
            <a:avLst/>
          </a:prstGeom>
          <a:solidFill>
            <a:srgbClr val="D739A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7B76C4-42EC-99C4-BC70-3A96BB159D25}"/>
              </a:ext>
            </a:extLst>
          </p:cNvPr>
          <p:cNvSpPr/>
          <p:nvPr/>
        </p:nvSpPr>
        <p:spPr>
          <a:xfrm>
            <a:off x="6762567" y="1691006"/>
            <a:ext cx="1176128" cy="1766093"/>
          </a:xfrm>
          <a:prstGeom prst="rect">
            <a:avLst/>
          </a:prstGeom>
          <a:solidFill>
            <a:srgbClr val="D739A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3BB0E-5437-AAF6-31BC-780D3354D548}"/>
              </a:ext>
            </a:extLst>
          </p:cNvPr>
          <p:cNvSpPr/>
          <p:nvPr/>
        </p:nvSpPr>
        <p:spPr>
          <a:xfrm>
            <a:off x="3164318" y="2281238"/>
            <a:ext cx="1200752" cy="1782359"/>
          </a:xfrm>
          <a:prstGeom prst="rect">
            <a:avLst/>
          </a:prstGeom>
          <a:solidFill>
            <a:srgbClr val="D739A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168818-2BDC-56C8-6F2F-A4BDE4818EF9}"/>
              </a:ext>
            </a:extLst>
          </p:cNvPr>
          <p:cNvSpPr/>
          <p:nvPr/>
        </p:nvSpPr>
        <p:spPr>
          <a:xfrm>
            <a:off x="3173262" y="1690689"/>
            <a:ext cx="1191808" cy="590148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50977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83</Words>
  <Application>Microsoft Office PowerPoint</Application>
  <PresentationFormat>寬螢幕</PresentationFormat>
  <Paragraphs>20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AvenirNext LT Pro Medium</vt:lpstr>
      <vt:lpstr>華康中特圓體</vt:lpstr>
      <vt:lpstr>Arial</vt:lpstr>
      <vt:lpstr>Avenir Next LT Pro</vt:lpstr>
      <vt:lpstr>Rockwell</vt:lpstr>
      <vt:lpstr>Segoe UI</vt:lpstr>
      <vt:lpstr>Wingdings</vt:lpstr>
      <vt:lpstr>ExploreVTI</vt:lpstr>
      <vt:lpstr>HW04</vt:lpstr>
      <vt:lpstr>Current block</vt:lpstr>
      <vt:lpstr>Search area</vt:lpstr>
      <vt:lpstr>Search area</vt:lpstr>
      <vt:lpstr>Search area</vt:lpstr>
      <vt:lpstr>Search area</vt:lpstr>
      <vt:lpstr>Search area</vt:lpstr>
      <vt:lpstr>Search area</vt:lpstr>
      <vt:lpstr>Search area</vt:lpstr>
      <vt:lpstr>Search area</vt:lpstr>
      <vt:lpstr>Search area</vt:lpstr>
      <vt:lpstr>提早判斷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HW04</dc:title>
  <dc:creator>黃心䁘</dc:creator>
  <cp:lastModifiedBy>黃心䁘</cp:lastModifiedBy>
  <cp:revision>4</cp:revision>
  <dcterms:created xsi:type="dcterms:W3CDTF">2024-05-18T19:05:19Z</dcterms:created>
  <dcterms:modified xsi:type="dcterms:W3CDTF">2024-05-20T06:45:48Z</dcterms:modified>
</cp:coreProperties>
</file>