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2192000" cy="6858000"/>
  <p:notesSz cx="9296400" cy="147828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35FBF-3D27-4691-8BA5-CBA9C4FE947C}" v="15" dt="2021-07-08T17:04:03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5173"/>
  </p:normalViewPr>
  <p:slideViewPr>
    <p:cSldViewPr snapToGrid="0" snapToObjects="1">
      <p:cViewPr>
        <p:scale>
          <a:sx n="75" d="100"/>
          <a:sy n="75" d="100"/>
        </p:scale>
        <p:origin x="48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D5944-CC74-3545-A914-4DA91B6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2B7D5C-DBA4-5C42-995D-BB51C3DC1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2A75A8-B87F-0E44-B85C-01F32B02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F52F5-00B6-8D4A-A30A-B078BC2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985B4-00E4-B343-A0DC-763216FD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88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DA80F-16C1-7544-AB40-F877FB3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F0B0DB-1C23-ED4A-8117-40EF66AEB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6F33F-F06B-A849-8D4C-F20DBD4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58221-AEB5-F041-9207-FD6A3D11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EB6ECB-BBC7-FA4D-BABF-BF6D8C7E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69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32C2DE-9DFF-2B41-B7CC-48E762073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004F46-99B3-C84C-95AD-3D7AF3071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1F4AA-3AD9-2E49-AF86-FAF7AC15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3AEEA2-2471-EC44-BE71-9889F71C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CC666-CBCD-6C42-9201-BD41C003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83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C219E-C63D-F842-B57D-7F549541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87A4B-CC78-564C-BBAC-A29D9811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08395-A9F7-284F-89E9-8F674B19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F87D1-F4BF-5144-AFAE-4A0D74BF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7A16C-7242-3348-AF8A-08563ABD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3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8A431-F785-F149-93F0-5ED88D87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A0764-0A17-EC46-84E3-DFB3DFFE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0DFA6-9013-1041-A299-7B599672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E4B69-CF2F-C74E-AB4C-AB8FFFFB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99ED4-5CDE-3043-94A3-FB3D9D1F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5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6D587-F7B4-E545-B729-608BF623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237B8-26B1-704F-B085-937B34A84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6644E0-EA25-1547-AF48-23E0D4A2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588FAF-C227-3A4E-BBC2-3E6CF02C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280DFA-2CEE-EA44-9662-442FD91B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BE03F-64B0-1F4C-AB3F-B90437E2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41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AEB9A-8896-EE41-A1EE-72FDFD7F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400D9-01C0-754A-9B71-63BFE8F7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3B277A-04DC-E44C-B44A-DC210D9D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89731E-3568-7646-8262-A20656D9B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9047E0-928D-2342-A830-159986B6B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B91E0-011B-3248-8665-6616D5AE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10C5B5-3770-414A-9CF9-9D0401EC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91C0C-D2CA-054A-844F-F378694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73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D0DBE-8942-BA4B-9B64-0DB35DE9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6A2D40-3F23-2746-AF5E-1C6B3F4F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5A3F4E-17B1-E846-AD09-477D3EE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EE3B77-1455-5447-BA9E-D1595AD5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10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A8005A-B30F-114C-9B07-ED397E7E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C6CAAD-0093-474E-A056-2A143C32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24026-E78B-5A4D-A83F-3623C938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58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B4B35-3CA2-6F4D-B8F7-0CC78046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67197-D393-C94E-B821-56A085A6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CD1A53-373F-8D4C-AFBF-82A9ECA6A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352CF4-8201-E441-832C-00F9DDD8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0D5AE0-5E50-F141-BC7A-547F196B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0F0E7-4485-674E-9F2F-627916A6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67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B7FAA-3B34-3C43-BC9D-C089F8F8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E82DB6-3099-AB47-924E-1F6EB9E1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187050-6907-2F49-B36B-91241EA9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0852E5-BA52-1F41-9AF8-17F64E6B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520335-1D89-0D4F-B2C1-1B1578A5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1F88D9-9657-C044-B939-01854C8C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57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3A2BCB-1073-6945-B3BE-B95FBA2A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094C-84DB-8A44-9F92-D0FDE469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8CEBB-2102-D04E-89B0-2A810D87A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E997-E8B6-F045-B038-EEB826937E29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3ABD2-EF7F-B143-B8AA-59F41C615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8330B3-13F8-F146-A4E4-CF6DA29B3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B1E7-BC8F-0142-90AA-52A09DB3AF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41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62868-1AC7-E64A-AC68-9DA7C16A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37" y="754203"/>
            <a:ext cx="6975142" cy="461665"/>
          </a:xfrm>
        </p:spPr>
        <p:txBody>
          <a:bodyPr>
            <a:noAutofit/>
          </a:bodyPr>
          <a:lstStyle/>
          <a:p>
            <a:r>
              <a:rPr lang="es-MX" sz="4000" b="1" dirty="0">
                <a:latin typeface="Abadi MT Condensed Light" panose="020B0306030101010103" pitchFamily="34" charset="77"/>
                <a:cs typeface="Gisha" panose="020B0502040204020203" pitchFamily="34" charset="-79"/>
              </a:rPr>
              <a:t>Mapa del Sitio</a:t>
            </a:r>
            <a:endParaRPr lang="es-MX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B0A410-6A55-9243-AC93-0B7B2D183248}"/>
              </a:ext>
            </a:extLst>
          </p:cNvPr>
          <p:cNvSpPr txBox="1"/>
          <p:nvPr/>
        </p:nvSpPr>
        <p:spPr>
          <a:xfrm>
            <a:off x="434412" y="2044167"/>
            <a:ext cx="16958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BTS (Altan)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Colocaciones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Reforzamientos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Cambio Torre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Torre Nueva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Gabinete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Mantenimiento Preventivo &amp; Correctivo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Mapeo de Torre</a:t>
            </a:r>
            <a:endParaRPr lang="es-MX" sz="1200" dirty="0"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Seguimiento de Proyectos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err="1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Dashboard</a:t>
            </a:r>
            <a:endParaRPr lang="es-MX" sz="1200" dirty="0">
              <a:solidFill>
                <a:schemeClr val="accent4">
                  <a:lumMod val="75000"/>
                </a:schemeClr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Gestión de Alertas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err="1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Bitacora</a:t>
            </a: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 de Acciones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Proveedores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Presupuesto Asignado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Balance General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err="1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Reporteador</a:t>
            </a:r>
            <a:endParaRPr lang="es-MX" sz="1200" dirty="0">
              <a:solidFill>
                <a:schemeClr val="accent6"/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Comunicación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Administración  de Cuadrilla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Peticiones al 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Mapa de Sitios</a:t>
            </a:r>
            <a:endParaRPr lang="es-MX" sz="1200" dirty="0">
              <a:solidFill>
                <a:schemeClr val="accent6"/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accent6"/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A6F65D-54D1-5B41-B8A4-56C0C051B675}"/>
              </a:ext>
            </a:extLst>
          </p:cNvPr>
          <p:cNvSpPr/>
          <p:nvPr/>
        </p:nvSpPr>
        <p:spPr>
          <a:xfrm>
            <a:off x="434413" y="1504250"/>
            <a:ext cx="158764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Administración de Proyectos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7A2B43-B8DA-C844-875C-0B34FF6C1FBB}"/>
              </a:ext>
            </a:extLst>
          </p:cNvPr>
          <p:cNvSpPr/>
          <p:nvPr/>
        </p:nvSpPr>
        <p:spPr>
          <a:xfrm>
            <a:off x="4194168" y="1514298"/>
            <a:ext cx="15876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Compras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3D81CC-C219-5049-9C14-014A61F2C914}"/>
              </a:ext>
            </a:extLst>
          </p:cNvPr>
          <p:cNvSpPr/>
          <p:nvPr/>
        </p:nvSpPr>
        <p:spPr>
          <a:xfrm>
            <a:off x="6153147" y="1520290"/>
            <a:ext cx="15876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Contabilidad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49BED7-6D23-A647-A6FC-0DF0627D9FC9}"/>
              </a:ext>
            </a:extLst>
          </p:cNvPr>
          <p:cNvSpPr/>
          <p:nvPr/>
        </p:nvSpPr>
        <p:spPr>
          <a:xfrm>
            <a:off x="8339209" y="1520290"/>
            <a:ext cx="15876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Logistica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93F919-8C41-CB46-B361-90991FE09A71}"/>
              </a:ext>
            </a:extLst>
          </p:cNvPr>
          <p:cNvSpPr txBox="1"/>
          <p:nvPr/>
        </p:nvSpPr>
        <p:spPr>
          <a:xfrm>
            <a:off x="4224687" y="2078838"/>
            <a:ext cx="1587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Solicitudes de Orden de Compra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Formato de Entrega de Materiales</a:t>
            </a:r>
          </a:p>
          <a:p>
            <a:endParaRPr lang="es-MX" sz="1200" dirty="0"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Administración de Proveedores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89F7EF-5F33-5949-9F53-26F851682350}"/>
              </a:ext>
            </a:extLst>
          </p:cNvPr>
          <p:cNvSpPr txBox="1"/>
          <p:nvPr/>
        </p:nvSpPr>
        <p:spPr>
          <a:xfrm>
            <a:off x="6205258" y="2083136"/>
            <a:ext cx="15876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Administración de Personal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Comprobaciones (Gastos Caja Chica)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Asistencia Foraneos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Calculo Nomina </a:t>
            </a:r>
            <a:r>
              <a:rPr lang="es-MX" sz="1200" dirty="0" err="1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Foraneos</a:t>
            </a:r>
            <a:endParaRPr lang="es-MX" sz="1200" dirty="0">
              <a:solidFill>
                <a:schemeClr val="accent4">
                  <a:lumMod val="75000"/>
                </a:schemeClr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Calculo Nomina Internos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Descuentos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Calculo de Horas Extra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Certificación de Personal.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Directorio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Administración de Campamentos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accent6"/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endParaRPr lang="es-MX" sz="1200" dirty="0">
              <a:solidFill>
                <a:schemeClr val="accent6"/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58D2AC-C217-1244-B0AD-6A43926F3388}"/>
              </a:ext>
            </a:extLst>
          </p:cNvPr>
          <p:cNvSpPr txBox="1"/>
          <p:nvPr/>
        </p:nvSpPr>
        <p:spPr>
          <a:xfrm>
            <a:off x="8339208" y="2165386"/>
            <a:ext cx="2038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Solicitud de Envio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Administración de Automoviles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Inventario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Operadores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Incidentes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Bitacora de Mantenimiento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Documentación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Casetas 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Administración de Herramienta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EPP Inventario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Solicitud de EPP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Auditoria de Gasolina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Solicitud de Herramientas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Solicitud de Materiales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accent6"/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6D1DFE-D6B3-F342-AE45-25415AB14857}"/>
              </a:ext>
            </a:extLst>
          </p:cNvPr>
          <p:cNvSpPr/>
          <p:nvPr/>
        </p:nvSpPr>
        <p:spPr>
          <a:xfrm>
            <a:off x="2327127" y="1514298"/>
            <a:ext cx="15876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Comercial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42D1F2-D806-DE4F-BA55-272DD28836C1}"/>
              </a:ext>
            </a:extLst>
          </p:cNvPr>
          <p:cNvSpPr txBox="1"/>
          <p:nvPr/>
        </p:nvSpPr>
        <p:spPr>
          <a:xfrm>
            <a:off x="2337268" y="2171171"/>
            <a:ext cx="1803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Solicitud de Cotizaciones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Carga de Pos Cliente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Envio de Facturas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Contratos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Especificaciones Tecnicas</a:t>
            </a:r>
          </a:p>
        </p:txBody>
      </p:sp>
      <p:pic>
        <p:nvPicPr>
          <p:cNvPr id="8194" name="Picture 2" descr="Iconos Gestión de proyectos - Descarga gratuita, PNG y SVG">
            <a:extLst>
              <a:ext uri="{FF2B5EF4-FFF2-40B4-BE49-F238E27FC236}">
                <a16:creationId xmlns:a16="http://schemas.microsoft.com/office/drawing/2014/main" id="{4B3EF604-B504-2547-BC60-EF35D571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" y="100434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96154A7-6412-4749-A9F3-13D052268B00}"/>
              </a:ext>
            </a:extLst>
          </p:cNvPr>
          <p:cNvSpPr txBox="1"/>
          <p:nvPr/>
        </p:nvSpPr>
        <p:spPr>
          <a:xfrm>
            <a:off x="10320666" y="2102327"/>
            <a:ext cx="18130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Abadi MT Condensed Light" panose="020B0306030101010103" pitchFamily="34" charset="77"/>
                <a:cs typeface="Gisha" panose="020B0502040204020203" pitchFamily="34" charset="-79"/>
              </a:rPr>
              <a:t>Administración de Sitio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GPSC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200" dirty="0" err="1">
                <a:latin typeface="Abadi MT Condensed Light" panose="020B0306030101010103" pitchFamily="34" charset="77"/>
                <a:cs typeface="Gisha" panose="020B0502040204020203" pitchFamily="34" charset="-79"/>
              </a:rPr>
              <a:t>Torreacero</a:t>
            </a:r>
            <a:endParaRPr lang="es-MX" sz="1200" dirty="0"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200" dirty="0" err="1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gpsconstrutivos</a:t>
            </a:r>
            <a:endParaRPr lang="es-MX" sz="1200" dirty="0">
              <a:solidFill>
                <a:schemeClr val="accent4">
                  <a:lumMod val="75000"/>
                </a:schemeClr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Abadi MT Condensed Light" panose="020B0306030101010103" pitchFamily="34" charset="77"/>
                <a:cs typeface="Gisha" panose="020B0502040204020203" pitchFamily="34" charset="-79"/>
              </a:rPr>
              <a:t>Administración de Cuentas de Correo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err="1">
                <a:latin typeface="Abadi MT Condensed Light" panose="020B0306030101010103" pitchFamily="34" charset="77"/>
                <a:cs typeface="Gisha" panose="020B0502040204020203" pitchFamily="34" charset="-79"/>
              </a:rPr>
              <a:t>LandingPage</a:t>
            </a:r>
            <a:r>
              <a:rPr lang="es-MX" sz="1200" dirty="0">
                <a:latin typeface="Abadi MT Condensed Light" panose="020B0306030101010103" pitchFamily="34" charset="77"/>
                <a:cs typeface="Gisha" panose="020B0502040204020203" pitchFamily="34" charset="-79"/>
              </a:rPr>
              <a:t> </a:t>
            </a:r>
            <a:r>
              <a:rPr lang="es-MX" sz="1200" dirty="0" err="1">
                <a:latin typeface="Abadi MT Condensed Light" panose="020B0306030101010103" pitchFamily="34" charset="77"/>
                <a:cs typeface="Gisha" panose="020B0502040204020203" pitchFamily="34" charset="-79"/>
              </a:rPr>
              <a:t>Torreacero</a:t>
            </a:r>
            <a:endParaRPr lang="es-MX" sz="1200" dirty="0"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err="1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Router</a:t>
            </a:r>
            <a:endParaRPr lang="es-MX" sz="1200" dirty="0">
              <a:solidFill>
                <a:schemeClr val="accent4">
                  <a:lumMod val="75000"/>
                </a:schemeClr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accent4">
                  <a:lumMod val="75000"/>
                </a:schemeClr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endParaRPr lang="es-MX" sz="1200" dirty="0">
              <a:solidFill>
                <a:schemeClr val="accent4">
                  <a:lumMod val="75000"/>
                </a:schemeClr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817D273-D7E6-4240-A2C9-BD70100D4BF6}"/>
              </a:ext>
            </a:extLst>
          </p:cNvPr>
          <p:cNvSpPr txBox="1"/>
          <p:nvPr/>
        </p:nvSpPr>
        <p:spPr>
          <a:xfrm>
            <a:off x="10595090" y="134097"/>
            <a:ext cx="1325564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100" dirty="0">
                <a:latin typeface="Abadi MT Condensed Light" panose="020B0306030101010103" pitchFamily="34" charset="77"/>
                <a:cs typeface="Gisha" panose="020B0502040204020203" pitchFamily="34" charset="-79"/>
              </a:rPr>
              <a:t>Carlos Fernando</a:t>
            </a:r>
          </a:p>
          <a:p>
            <a:pPr>
              <a:lnSpc>
                <a:spcPct val="150000"/>
              </a:lnSpc>
            </a:pPr>
            <a:r>
              <a:rPr lang="es-MX" sz="1100" dirty="0">
                <a:latin typeface="Abadi MT Condensed Light" panose="020B0306030101010103" pitchFamily="34" charset="77"/>
                <a:cs typeface="Gisha" panose="020B0502040204020203" pitchFamily="34" charset="-79"/>
              </a:rPr>
              <a:t>Carlos Alberto</a:t>
            </a:r>
          </a:p>
          <a:p>
            <a:pPr>
              <a:lnSpc>
                <a:spcPct val="150000"/>
              </a:lnSpc>
            </a:pPr>
            <a:r>
              <a:rPr lang="es-MX" sz="1100" dirty="0">
                <a:latin typeface="Abadi MT Condensed Light" panose="020B0306030101010103" pitchFamily="34" charset="77"/>
                <a:cs typeface="Gisha" panose="020B0502040204020203" pitchFamily="34" charset="-79"/>
              </a:rPr>
              <a:t>Rubén</a:t>
            </a:r>
          </a:p>
          <a:p>
            <a:pPr>
              <a:lnSpc>
                <a:spcPct val="150000"/>
              </a:lnSpc>
            </a:pPr>
            <a:r>
              <a:rPr lang="es-MX" sz="1100" dirty="0">
                <a:latin typeface="Abadi MT Condensed Light" panose="020B0306030101010103" pitchFamily="34" charset="77"/>
                <a:cs typeface="Gisha" panose="020B0502040204020203" pitchFamily="34" charset="-79"/>
              </a:rPr>
              <a:t>Javier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E6D0C2C-F467-C942-AB24-127DD16EF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104" y="2275667"/>
            <a:ext cx="93296" cy="1519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D2EFEB6-E8C3-564B-9706-62D57AC13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6105" y="2990706"/>
            <a:ext cx="107957" cy="15327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5D24E15-01C9-9549-85C2-3D03D801C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7934" y="3474517"/>
            <a:ext cx="118619" cy="14794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9E8B781-D142-B342-8801-CF7689422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8581" y="3794976"/>
            <a:ext cx="117286" cy="15327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805D65E-860F-3E42-AE49-CD9B5BC1C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7264" y="4441916"/>
            <a:ext cx="99960" cy="13994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F7FB8B1-77C7-7E49-B41C-31A80C4D92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9580" y="5352938"/>
            <a:ext cx="101293" cy="14527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E2D097E-22D8-DB4C-B54F-AE932AECBB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78930" y="701016"/>
            <a:ext cx="95962" cy="13861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732891D-7895-3F44-9BCA-A7435D2C00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8930" y="991055"/>
            <a:ext cx="97294" cy="13727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FC395F7-0FFF-1943-8962-9A7136749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2928" y="1270137"/>
            <a:ext cx="93296" cy="14394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296300F-6988-6F4A-9C4A-F49ECB22FA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40279" y="1564754"/>
            <a:ext cx="173264" cy="15060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BDAB765-F304-584C-ADB8-4A70571E7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422" y="3454148"/>
            <a:ext cx="118619" cy="147941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9BAA021-EDEA-F142-9C09-7E27958B17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8118" y="3657629"/>
            <a:ext cx="231244" cy="25254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0DBC8828-40CD-0C47-8565-B52732BE68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9362" y="2170172"/>
            <a:ext cx="246458" cy="24645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B96CFE8-6CA8-FB44-82CF-A45D9ACC4B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25010" y="692694"/>
            <a:ext cx="237330" cy="23733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51265F41-5992-AE4F-9863-350D6825BA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1026" y="3419047"/>
            <a:ext cx="246458" cy="24645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EA0D4ACA-A7B3-D84A-B479-A64F219CC8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4172" y="3037308"/>
            <a:ext cx="246458" cy="246458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98CD90C1-96A4-9B47-8F0B-143F4234F8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98417" y="2102327"/>
            <a:ext cx="246458" cy="24645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BFC7D6C4-13CC-F844-BABE-6C37F3760A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0520" y="2503040"/>
            <a:ext cx="246458" cy="246458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FB84E036-CC72-E547-BD9F-6FFE7FDCF9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42" y="4167710"/>
            <a:ext cx="246458" cy="246458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41EDD292-94A1-9449-B788-5414F7D054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9854" y="3271544"/>
            <a:ext cx="231244" cy="252543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F8D83F45-85AF-0D42-B9B2-F59E518C51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1395" y="4919592"/>
            <a:ext cx="231244" cy="252543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2456F05C-E26D-EE48-A6A6-259DE4BFDF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31096" y="428020"/>
            <a:ext cx="231244" cy="252543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1D499981-5CEF-B449-B33D-EFDE8474B1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15882" y="181561"/>
            <a:ext cx="246458" cy="246458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7C2D8E75-F268-F04B-A589-0751889F6A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653797" y="7606574"/>
            <a:ext cx="237330" cy="23733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BE11A144-4827-8F4E-B627-77C6E6B0AC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98417" y="2470009"/>
            <a:ext cx="237330" cy="237330"/>
          </a:xfrm>
          <a:prstGeom prst="rect">
            <a:avLst/>
          </a:prstGeom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57AF37A0-AAE9-134F-B843-83A9524E9F01}"/>
              </a:ext>
            </a:extLst>
          </p:cNvPr>
          <p:cNvSpPr/>
          <p:nvPr/>
        </p:nvSpPr>
        <p:spPr>
          <a:xfrm>
            <a:off x="8895276" y="138781"/>
            <a:ext cx="14253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92D050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En Pruebas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En Desarrollo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bg1">
                    <a:lumMod val="50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Planeación &amp; Diseño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>
                <a:latin typeface="Abadi MT Condensed Light" panose="020B0306030101010103" pitchFamily="34" charset="77"/>
                <a:cs typeface="Gisha" panose="020B0502040204020203" pitchFamily="34" charset="-79"/>
              </a:rPr>
              <a:t>Modulo Finalizado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5CC5142D-98F8-D54D-8028-FE5D14FF9F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58581" y="1652798"/>
            <a:ext cx="237330" cy="23733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7227C940-154D-3F46-8075-9C1D277D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000" y="4134243"/>
            <a:ext cx="93296" cy="15193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22438F1-711A-7640-9201-1EFE2A95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973" y="4762497"/>
            <a:ext cx="107957" cy="153272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13FD7AE9-6EAB-D449-8045-6FC1D6B5E3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22625" y="950901"/>
            <a:ext cx="232971" cy="232971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039147A8-628E-474D-9EE7-1F85884419F7}"/>
              </a:ext>
            </a:extLst>
          </p:cNvPr>
          <p:cNvSpPr/>
          <p:nvPr/>
        </p:nvSpPr>
        <p:spPr>
          <a:xfrm>
            <a:off x="2335874" y="2218256"/>
            <a:ext cx="45719" cy="819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Abrir llave 59">
            <a:extLst>
              <a:ext uri="{FF2B5EF4-FFF2-40B4-BE49-F238E27FC236}">
                <a16:creationId xmlns:a16="http://schemas.microsoft.com/office/drawing/2014/main" id="{22025C24-C1B4-AA43-A750-F13C2AA4144A}"/>
              </a:ext>
            </a:extLst>
          </p:cNvPr>
          <p:cNvSpPr/>
          <p:nvPr/>
        </p:nvSpPr>
        <p:spPr>
          <a:xfrm>
            <a:off x="6060075" y="2172269"/>
            <a:ext cx="190373" cy="27168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Abrir llave 56">
            <a:extLst>
              <a:ext uri="{FF2B5EF4-FFF2-40B4-BE49-F238E27FC236}">
                <a16:creationId xmlns:a16="http://schemas.microsoft.com/office/drawing/2014/main" id="{2B27B178-4715-42FD-92F2-22966C5E62C5}"/>
              </a:ext>
            </a:extLst>
          </p:cNvPr>
          <p:cNvSpPr/>
          <p:nvPr/>
        </p:nvSpPr>
        <p:spPr>
          <a:xfrm>
            <a:off x="362297" y="2136452"/>
            <a:ext cx="45719" cy="43065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Abrir llave 57">
            <a:extLst>
              <a:ext uri="{FF2B5EF4-FFF2-40B4-BE49-F238E27FC236}">
                <a16:creationId xmlns:a16="http://schemas.microsoft.com/office/drawing/2014/main" id="{C7FBFE47-FDA7-4F29-88E6-D705374F28A5}"/>
              </a:ext>
            </a:extLst>
          </p:cNvPr>
          <p:cNvSpPr/>
          <p:nvPr/>
        </p:nvSpPr>
        <p:spPr>
          <a:xfrm>
            <a:off x="2311975" y="3109079"/>
            <a:ext cx="94869" cy="6054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Abrir llave 61">
            <a:extLst>
              <a:ext uri="{FF2B5EF4-FFF2-40B4-BE49-F238E27FC236}">
                <a16:creationId xmlns:a16="http://schemas.microsoft.com/office/drawing/2014/main" id="{AD2D92AF-F439-4F5D-AF7C-98B1D5212736}"/>
              </a:ext>
            </a:extLst>
          </p:cNvPr>
          <p:cNvSpPr/>
          <p:nvPr/>
        </p:nvSpPr>
        <p:spPr>
          <a:xfrm>
            <a:off x="8210612" y="2409339"/>
            <a:ext cx="190373" cy="27168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3F66703-00C9-412B-8F9E-686206DE4C97}"/>
              </a:ext>
            </a:extLst>
          </p:cNvPr>
          <p:cNvSpPr/>
          <p:nvPr/>
        </p:nvSpPr>
        <p:spPr>
          <a:xfrm>
            <a:off x="10431096" y="1520290"/>
            <a:ext cx="15876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Sistemas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0833257E-CBC3-407E-8137-F4D2ED933C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1" y="6436883"/>
            <a:ext cx="231244" cy="252543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A7EFEC60-8269-4086-B321-C4C28ECA70C5}"/>
              </a:ext>
            </a:extLst>
          </p:cNvPr>
          <p:cNvSpPr/>
          <p:nvPr/>
        </p:nvSpPr>
        <p:spPr>
          <a:xfrm>
            <a:off x="10422625" y="4013940"/>
            <a:ext cx="15876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g</a:t>
            </a:r>
            <a:r>
              <a:rPr lang="es-MX" sz="1200" dirty="0">
                <a:solidFill>
                  <a:schemeClr val="tx1"/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psc.com.mx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46D876C-2F45-408B-BE8D-8F3CBC2EEA9E}"/>
              </a:ext>
            </a:extLst>
          </p:cNvPr>
          <p:cNvSpPr txBox="1"/>
          <p:nvPr/>
        </p:nvSpPr>
        <p:spPr>
          <a:xfrm>
            <a:off x="10344375" y="4490990"/>
            <a:ext cx="1813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Gestión de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Gestión de Privilegios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Gisha" panose="020B0502040204020203" pitchFamily="34" charset="-79"/>
              </a:rPr>
              <a:t>Documentación de 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accent4">
                  <a:lumMod val="75000"/>
                </a:schemeClr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  <a:p>
            <a:endParaRPr lang="es-MX" sz="1200" dirty="0">
              <a:solidFill>
                <a:schemeClr val="accent4">
                  <a:lumMod val="75000"/>
                </a:schemeClr>
              </a:solidFill>
              <a:latin typeface="Abadi MT Condensed Light" panose="020B0306030101010103" pitchFamily="34" charset="77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3986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icitudEnvio" id="{7C7468A5-5F00-8945-975B-D44D7A6492B3}" vid="{681AFC13-1017-5640-9D4F-8265CDAA29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Panorámica</PresentationFormat>
  <Paragraphs>80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Tema de Office</vt:lpstr>
      <vt:lpstr>Mapa del Sitio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Vega</dc:creator>
  <cp:lastModifiedBy>Cecilia Vega</cp:lastModifiedBy>
  <cp:revision>11</cp:revision>
  <cp:lastPrinted>2021-07-08T16:51:17Z</cp:lastPrinted>
  <dcterms:created xsi:type="dcterms:W3CDTF">2020-11-25T17:00:32Z</dcterms:created>
  <dcterms:modified xsi:type="dcterms:W3CDTF">2021-07-08T17:09:42Z</dcterms:modified>
</cp:coreProperties>
</file>