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87B77-1079-37C6-3DB9-18E75B535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18FD9-8E29-2D70-2D8E-AE62B719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44C18-0740-5384-A7C0-122A6142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73CBA-0BCE-8AD8-8C66-523FB68B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E61DE-47DC-54F4-A91A-BB4CA6A5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77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E31B-906B-633B-A9D6-4D9535E3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99FAF-95B1-7A68-290C-DB48E87D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B2A3C-E53C-1FAC-06A3-21FF0D73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2C687-C9CA-7BB8-B4BF-9D37FB68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E21AE-AE2B-0D53-A1D7-228B2B34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28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8B50DC-F774-31DF-D30B-DEEEE0A7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6E15A8-FFE7-CD70-923D-96CE2A4F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7D2BB-44E4-FDB0-A1CF-128EAA9A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9DE56-6B9F-CB61-4537-B9E5B04B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CF67F-3046-26F3-45C5-76D343F4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73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5CF7-271C-6C71-B1D5-BA7EE03A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65CB3-E488-5A1A-8AB3-DE3D44FE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B43F3-F471-4753-7028-0D3AF868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FA661-3AD0-B4C5-2D44-86899E89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1127A-16E1-F9C5-DBDC-555C3FFD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078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CCD16-1D73-824E-5FA9-37BB39C9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421FB-C915-C777-F695-455B2C4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E68FC-CE5E-AA7A-657C-D90E2C47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360B8-B5A4-114E-9212-EEF20A82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33FB2-8125-E84E-4D1A-51F31339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01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A7FB2-F25A-8766-D045-CBC83AA6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2D65E-F56D-7EBC-5EFC-7D65DBD43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77E046-F4C9-1073-909B-5EE28218B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9004F-1A56-B02A-966F-D57948A5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08418A-DCC8-F26D-EC8C-8604623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672D8B-8EAD-EDAE-FA43-7AFE8731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64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425-E2EF-FB5B-6604-BC093337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C62DD-6901-7840-EF82-CA2477C6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8A220-2D14-1D80-6BEF-808482B4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846FC8-F25D-2EF4-5689-62CD3B45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614DFD-A191-9D5F-92A2-8FC51E495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B40CE3-260C-D889-20A9-6CFA4523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23AB58-27CC-4432-DD11-5B6AAA2C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783F28-F7B6-7ACA-410B-A85AD416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450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5B938-F637-DB8D-0FDB-A251D93F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7104C0-9CBC-EC2D-F10C-53960C60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7EBBE8-A272-37CB-8FD1-5F06A4A6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E8B9C8-FB64-E012-D8ED-88F19B6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94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012B5A-E0CF-19D7-D547-24D655B5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51F04B-99B4-F96C-9001-380F8668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6DBAF5-D245-F7B3-7BA4-26CD000C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5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58D1-C456-3DD0-9058-7A3C297B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A2A21-5ABC-E356-701D-13EAF246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0426F6-A885-CC27-18E0-D1800735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C3BDA-3FD1-182A-39CA-4C8603AB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A353D8-7570-99E1-1377-22E09DF1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CED8A-4662-8E78-0D03-B3FFBE15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129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2AB99-8173-097C-9F94-E60A02C3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D014AB-05D9-99BD-E54C-1D25466C6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AEBC3-B269-7413-AE9A-CC80A933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B6ED8F-319C-B880-BE4F-E704A021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6A82C-6BCD-552D-153B-F85E039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C340F-63A8-A77C-391B-4B9BDA40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985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30630-06C0-F58B-823D-A8D7173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ECDDF-6104-300B-3653-222BFD81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FD22F-F650-4B0F-FE8C-A204C54C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D48E-886D-49EB-851B-FACFEA4C2DC3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E0A40-A8CA-AAE8-B79F-EFDC7818B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521C0-097D-6C0C-10FF-2BEEADE7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A310-FCBF-4C9B-8934-642A89ABE3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29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FF98-95F5-E9D0-16C5-762BA6FA9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521EE7-0CC1-3252-1B69-9B6623D71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C81708-7B10-643D-C78B-F645544A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124200"/>
            <a:ext cx="53244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E4FD-5FDB-A496-9AC5-0225ADE4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DCBF2-2C92-1038-640F-9713FA58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730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karlosibarra11.24@gmail.com</dc:creator>
  <cp:lastModifiedBy>karlosibarra11.24@gmail.com</cp:lastModifiedBy>
  <cp:revision>1</cp:revision>
  <dcterms:created xsi:type="dcterms:W3CDTF">2024-06-01T06:03:42Z</dcterms:created>
  <dcterms:modified xsi:type="dcterms:W3CDTF">2024-06-01T06:04:12Z</dcterms:modified>
</cp:coreProperties>
</file>