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d91ac6bb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d91ac6bb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d91ac6bb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d91ac6bb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d91ac6bb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d91ac6bb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d91ac6bb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d91ac6bb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Idea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Carlos Izaguirre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Focus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VR experience that focuses on the user’s movement and view of the world. This will be done by incorporating a variety of </a:t>
            </a:r>
            <a:r>
              <a:rPr lang="en"/>
              <a:t>environments</a:t>
            </a:r>
            <a:r>
              <a:rPr lang="en"/>
              <a:t> tied together by a central hub.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3048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302275"/>
            <a:ext cx="8520600" cy="42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central hub will use paintings as the way to travel between different worlds, similar to how Mario 64 handles its worlds. I also plan to use a camera to “interact” with the paintings by having the player move them towards their head live how The Lab does it.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will contain: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big center with space to grow </a:t>
            </a:r>
            <a:r>
              <a:rPr lang="en"/>
              <a:t>accustomed</a:t>
            </a:r>
            <a:r>
              <a:rPr lang="en"/>
              <a:t> to the controls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testing area to play around with items found in the various worlds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Paintings showing a picture of a part of the world traveling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plaque describing the world and/or its function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399775"/>
            <a:ext cx="8520600" cy="41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worlds will have their own “mechanic” that makes them unique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These may include: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Shields, swords, spears,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Minigames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Shields - parrying projectiles, Bows - shooting targets, Small puzzels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Inspiration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4260300" cy="3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idea of the hub and this means of moving between </a:t>
            </a:r>
            <a:r>
              <a:rPr lang="en" sz="1400"/>
              <a:t>scenes</a:t>
            </a:r>
            <a:r>
              <a:rPr lang="en" sz="1400"/>
              <a:t> came from Mario 64, Dark Souls, and Demon Souls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Mario 64 has a hub that uses paintings to move to other worlds, and Dark Souls and </a:t>
            </a:r>
            <a:r>
              <a:rPr lang="en" sz="1400"/>
              <a:t>Demon’s</a:t>
            </a:r>
            <a:r>
              <a:rPr lang="en" sz="1400"/>
              <a:t> Souls have a nice aesthetic and design to their central hub along with a painted world accesses through a painting.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I will be using the Mario 64 VR port by Kaze Emanuar as reference. I will also be using The Lab by Valve as a reference. </a:t>
            </a:r>
            <a:endParaRPr sz="14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9725" y="1017725"/>
            <a:ext cx="2442576" cy="137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6775" y="2606201"/>
            <a:ext cx="2795525" cy="15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