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7"/>
    <p:restoredTop sz="94719"/>
  </p:normalViewPr>
  <p:slideViewPr>
    <p:cSldViewPr snapToGrid="0" snapToObjects="1">
      <p:cViewPr varScale="1">
        <p:scale>
          <a:sx n="98" d="100"/>
          <a:sy n="98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44137" y="209004"/>
            <a:ext cx="1124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Interfaces </a:t>
            </a:r>
            <a:r>
              <a:rPr lang="es-ES_tradnl" sz="40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Iequatable</a:t>
            </a:r>
            <a:r>
              <a:rPr lang="es-ES_tradnl" sz="40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&lt;T&gt;</a:t>
            </a:r>
            <a:endParaRPr lang="es-ES_tradnl" sz="4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22069" y="1071149"/>
            <a:ext cx="115606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Esta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interfaz es para que un objeto se compare con otro objeto, proporciona una comprobación de igualdad cuando solo hay una forma de comparar los objetos (implementado dentro de la clase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).</a:t>
            </a:r>
          </a:p>
          <a:p>
            <a:pPr algn="just"/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Proporciona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 método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CompareTo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que le permite determinar cómo deben ordenarse los dos objetos. </a:t>
            </a:r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veces, es posible que no necesite saber cómo deben ordenarse dos objetos, pero en su lugar debe saber si los objetos son iguales. </a:t>
            </a:r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Esta interfaz es utilizada por objetos de colección genéricos como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Dictionary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&lt;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TKey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TValue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&gt; y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&lt;T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&gt;,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cuando se prueba la igualdad en los siguientes métodos: Contiene,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IndexOf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,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LastIndexOf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Eliminar. </a:t>
            </a:r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just"/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interfaz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IEquatable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proporciona 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estas capacidades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 requerir que una clase proporcione un método 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Equals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8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7384" y="836018"/>
            <a:ext cx="11560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Evita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la 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sobrecarga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para 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diversos 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tipos de valor. </a:t>
            </a:r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Define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un método de tipo seguro para crear un método específico de tipo para determinar la igualdad de instancias. </a:t>
            </a:r>
            <a:b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Define un método generalizado, que implementa una clase o tipo de valor con el fin de crear un método específico del tipo para determinar la igualdad de instancias.</a:t>
            </a:r>
          </a:p>
          <a:p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/>
            </a:r>
            <a:b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Esta interfaz debe ser implementada por un objeto que pueda estar almacenado en una colección genérica.</a:t>
            </a:r>
          </a:p>
        </p:txBody>
      </p:sp>
    </p:spTree>
    <p:extLst>
      <p:ext uri="{BB962C8B-B14F-4D97-AF65-F5344CB8AC3E}">
        <p14:creationId xmlns:p14="http://schemas.microsoft.com/office/powerpoint/2010/main" val="11275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698" y="143686"/>
            <a:ext cx="115606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Consideraciones</a:t>
            </a:r>
          </a:p>
          <a:p>
            <a:pPr algn="ctr"/>
            <a:endParaRPr lang="es-ES_tradnl" sz="32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Implementar la interface iequatable&lt;T&gt;.</a:t>
            </a: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Equals</a:t>
            </a:r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Override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System.Equals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o Sobrescribir 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“Object.Equal(</a:t>
            </a:r>
            <a:r>
              <a:rPr lang="es-ES_tradn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es-ES_tradn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)” y “Object.GetHashCode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()“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Override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System.GetHashCode</a:t>
            </a:r>
            <a:endParaRPr lang="es-ES_tradnl" sz="20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s-ES_tradnl" sz="20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Sobreescribir</a:t>
            </a:r>
            <a:r>
              <a:rPr lang="es-ES_tradn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los operadores “==” y “!=”</a:t>
            </a:r>
          </a:p>
          <a:p>
            <a:pPr marL="285750" indent="-285750">
              <a:buFont typeface="Arial" charset="0"/>
              <a:buChar char="•"/>
            </a:pPr>
            <a:endParaRPr lang="es-ES_tradnl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698" y="143686"/>
            <a:ext cx="11560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Implementación</a:t>
            </a:r>
          </a:p>
          <a:p>
            <a:pPr algn="ctr"/>
            <a:endParaRPr lang="es-ES_tradnl" sz="32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Parámetros: Iequatable&lt;T&gt;   -   </a:t>
            </a:r>
            <a:r>
              <a:rPr lang="es-ES_tradnl" sz="24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public</a:t>
            </a:r>
            <a:r>
              <a:rPr lang="es-ES_tradnl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bool</a:t>
            </a:r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Equals</a:t>
            </a:r>
            <a:r>
              <a:rPr lang="es-ES_tradnl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_tradnl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(Objeto a comparar);</a:t>
            </a:r>
          </a:p>
          <a:p>
            <a:r>
              <a:rPr lang="es-ES_tradnl" sz="24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Devoluci</a:t>
            </a:r>
            <a:r>
              <a:rPr lang="es-ES" sz="24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ones</a:t>
            </a:r>
            <a:r>
              <a:rPr lang="es-E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s-ES" sz="24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Boolean</a:t>
            </a:r>
            <a:r>
              <a:rPr lang="es-E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true si el objeto actual es igual al </a:t>
            </a:r>
            <a:r>
              <a:rPr lang="es-E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parámetro, y</a:t>
            </a:r>
            <a:r>
              <a:rPr lang="es-E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s-ES" sz="2400" b="1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other</a:t>
            </a:r>
            <a:r>
              <a:rPr lang="es-E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s-ES" sz="2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en caso contrario, false</a:t>
            </a:r>
            <a:r>
              <a:rPr lang="es-ES" sz="24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endParaRPr lang="es-ES_tradnl" sz="24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s-ES_tradnl" sz="1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2698" y="143686"/>
            <a:ext cx="115606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6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 aplica a:</a:t>
            </a:r>
          </a:p>
          <a:p>
            <a:pPr algn="ctr"/>
            <a:endParaRPr lang="es-ES_tradnl" sz="3200" b="1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de-DE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.NET Core</a:t>
            </a:r>
          </a:p>
          <a:p>
            <a:r>
              <a:rPr lang="de-DE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3.0 Preview 6 2.2 2.1 2.0 1.1 </a:t>
            </a:r>
            <a:r>
              <a:rPr lang="de-DE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1.0</a:t>
            </a:r>
          </a:p>
          <a:p>
            <a:r>
              <a:rPr lang="pl-P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.NET Framework</a:t>
            </a:r>
          </a:p>
          <a:p>
            <a:r>
              <a:rPr lang="pl-P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4.8 4.7.2 4.7.1 4.7 4.6.2 4.6.1 4.6 4.5.2 4.5.1 4.5 4.0 3.5 3.0 </a:t>
            </a:r>
            <a:r>
              <a:rPr lang="pl-P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2.0</a:t>
            </a:r>
          </a:p>
          <a:p>
            <a:r>
              <a:rPr lang="pl-P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.NET Standard</a:t>
            </a:r>
          </a:p>
          <a:p>
            <a:r>
              <a:rPr lang="pl-P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2.1 Preview 2.0 1.6 1.5 1.4 1.3 1.2 1.1 </a:t>
            </a:r>
            <a:r>
              <a:rPr lang="pl-P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1.0</a:t>
            </a:r>
          </a:p>
          <a:p>
            <a:r>
              <a:rPr lang="pl-P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Xamarin.Android</a:t>
            </a:r>
            <a:endParaRPr lang="pl-PL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pl-PL"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7.1</a:t>
            </a:r>
          </a:p>
          <a:p>
            <a:r>
              <a:rPr lang="pl-PL" sz="20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Xamarin.iOS</a:t>
            </a:r>
            <a:endParaRPr lang="pl-PL"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pl-PL" sz="20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10.8</a:t>
            </a:r>
          </a:p>
        </p:txBody>
      </p:sp>
    </p:spTree>
    <p:extLst>
      <p:ext uri="{BB962C8B-B14F-4D97-AF65-F5344CB8AC3E}">
        <p14:creationId xmlns:p14="http://schemas.microsoft.com/office/powerpoint/2010/main" val="135239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87</TotalTime>
  <Words>119</Words>
  <Application>Microsoft Macintosh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Century Gothic</vt:lpstr>
      <vt:lpstr>Wingdings 2</vt:lpstr>
      <vt:lpstr>Arial</vt:lpstr>
      <vt:lpstr>Citable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9</cp:revision>
  <dcterms:created xsi:type="dcterms:W3CDTF">2019-07-12T02:16:22Z</dcterms:created>
  <dcterms:modified xsi:type="dcterms:W3CDTF">2019-07-12T03:43:59Z</dcterms:modified>
</cp:coreProperties>
</file>