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9" d="100"/>
          <a:sy n="69" d="100"/>
        </p:scale>
        <p:origin x="7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DE59F60-0A19-4918-B0FE-FFBB56563C57}" type="datetimeFigureOut">
              <a:rPr lang="es-EC" smtClean="0"/>
              <a:t>4/6/2022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87361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DE59F60-0A19-4918-B0FE-FFBB56563C57}" type="datetimeFigureOut">
              <a:rPr lang="es-EC" smtClean="0"/>
              <a:t>4/6/2022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15145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E59F60-0A19-4918-B0FE-FFBB56563C57}" type="datetimeFigureOut">
              <a:rPr lang="es-EC" smtClean="0"/>
              <a:t>4/6/2022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2764055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E59F60-0A19-4918-B0FE-FFBB56563C57}" type="datetimeFigureOut">
              <a:rPr lang="es-EC" smtClean="0"/>
              <a:t>4/6/2022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1DC786-A250-4BF7-938D-746D82628113}" type="slidenum">
              <a:rPr lang="es-EC" smtClean="0"/>
              <a:t>‹Nº›</a:t>
            </a:fld>
            <a:endParaRPr lang="es-EC"/>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2641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E59F60-0A19-4918-B0FE-FFBB56563C57}" type="datetimeFigureOut">
              <a:rPr lang="es-EC" smtClean="0"/>
              <a:t>4/6/2022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825021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59F60-0A19-4918-B0FE-FFBB56563C57}" type="datetimeFigureOut">
              <a:rPr lang="es-EC" smtClean="0"/>
              <a:t>4/6/2022</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362477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59F60-0A19-4918-B0FE-FFBB56563C57}" type="datetimeFigureOut">
              <a:rPr lang="es-EC" smtClean="0"/>
              <a:t>4/6/2022</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1114520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E59F60-0A19-4918-B0FE-FFBB56563C57}" type="datetimeFigureOut">
              <a:rPr lang="es-EC" smtClean="0"/>
              <a:t>4/6/2022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3145305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E59F60-0A19-4918-B0FE-FFBB56563C57}" type="datetimeFigureOut">
              <a:rPr lang="es-EC" smtClean="0"/>
              <a:t>4/6/2022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283105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FDE59F60-0A19-4918-B0FE-FFBB56563C57}" type="datetimeFigureOut">
              <a:rPr lang="es-EC" smtClean="0"/>
              <a:t>4/6/2022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171088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E59F60-0A19-4918-B0FE-FFBB56563C57}" type="datetimeFigureOut">
              <a:rPr lang="es-EC" smtClean="0"/>
              <a:t>4/6/2022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1511164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DE59F60-0A19-4918-B0FE-FFBB56563C57}" type="datetimeFigureOut">
              <a:rPr lang="es-EC" smtClean="0"/>
              <a:t>4/6/2022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302817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DE59F60-0A19-4918-B0FE-FFBB56563C57}" type="datetimeFigureOut">
              <a:rPr lang="es-EC" smtClean="0"/>
              <a:t>4/6/2022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99562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FDE59F60-0A19-4918-B0FE-FFBB56563C57}" type="datetimeFigureOut">
              <a:rPr lang="es-EC" smtClean="0"/>
              <a:t>4/6/2022</a:t>
            </a:fld>
            <a:endParaRPr lang="es-EC"/>
          </a:p>
        </p:txBody>
      </p:sp>
      <p:sp>
        <p:nvSpPr>
          <p:cNvPr id="5" name="Footer Placeholder 3"/>
          <p:cNvSpPr>
            <a:spLocks noGrp="1"/>
          </p:cNvSpPr>
          <p:nvPr>
            <p:ph type="ftr" sz="quarter" idx="11"/>
          </p:nvPr>
        </p:nvSpPr>
        <p:spPr/>
        <p:txBody>
          <a:bodyPr/>
          <a:lstStyle/>
          <a:p>
            <a:endParaRPr lang="es-EC"/>
          </a:p>
        </p:txBody>
      </p:sp>
      <p:sp>
        <p:nvSpPr>
          <p:cNvPr id="6" name="Slide Number Placeholder 4"/>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126350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E59F60-0A19-4918-B0FE-FFBB56563C57}" type="datetimeFigureOut">
              <a:rPr lang="es-EC" smtClean="0"/>
              <a:t>4/6/2022</a:t>
            </a:fld>
            <a:endParaRPr lang="es-EC"/>
          </a:p>
        </p:txBody>
      </p:sp>
      <p:sp>
        <p:nvSpPr>
          <p:cNvPr id="5" name="Footer Placeholder 2"/>
          <p:cNvSpPr>
            <a:spLocks noGrp="1"/>
          </p:cNvSpPr>
          <p:nvPr>
            <p:ph type="ftr" sz="quarter" idx="11"/>
          </p:nvPr>
        </p:nvSpPr>
        <p:spPr/>
        <p:txBody>
          <a:bodyPr/>
          <a:lstStyle/>
          <a:p>
            <a:endParaRPr lang="es-EC"/>
          </a:p>
        </p:txBody>
      </p:sp>
      <p:sp>
        <p:nvSpPr>
          <p:cNvPr id="6" name="Slide Number Placeholder 3"/>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187105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FDE59F60-0A19-4918-B0FE-FFBB56563C57}" type="datetimeFigureOut">
              <a:rPr lang="es-EC" smtClean="0"/>
              <a:t>4/6/2022</a:t>
            </a:fld>
            <a:endParaRPr lang="es-EC"/>
          </a:p>
        </p:txBody>
      </p:sp>
      <p:sp>
        <p:nvSpPr>
          <p:cNvPr id="5" name="Footer Placeholder 5"/>
          <p:cNvSpPr>
            <a:spLocks noGrp="1"/>
          </p:cNvSpPr>
          <p:nvPr>
            <p:ph type="ftr" sz="quarter" idx="11"/>
          </p:nvPr>
        </p:nvSpPr>
        <p:spPr/>
        <p:txBody>
          <a:bodyPr/>
          <a:lstStyle/>
          <a:p>
            <a:endParaRPr lang="es-EC"/>
          </a:p>
        </p:txBody>
      </p:sp>
      <p:sp>
        <p:nvSpPr>
          <p:cNvPr id="6" name="Slide Number Placeholder 6"/>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38881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DE59F60-0A19-4918-B0FE-FFBB56563C57}" type="datetimeFigureOut">
              <a:rPr lang="es-EC" smtClean="0"/>
              <a:t>4/6/2022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31DC786-A250-4BF7-938D-746D82628113}" type="slidenum">
              <a:rPr lang="es-EC" smtClean="0"/>
              <a:t>‹Nº›</a:t>
            </a:fld>
            <a:endParaRPr lang="es-EC"/>
          </a:p>
        </p:txBody>
      </p:sp>
    </p:spTree>
    <p:extLst>
      <p:ext uri="{BB962C8B-B14F-4D97-AF65-F5344CB8AC3E}">
        <p14:creationId xmlns:p14="http://schemas.microsoft.com/office/powerpoint/2010/main" val="234026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E59F60-0A19-4918-B0FE-FFBB56563C57}" type="datetimeFigureOut">
              <a:rPr lang="es-EC" smtClean="0"/>
              <a:t>4/6/2022</a:t>
            </a:fld>
            <a:endParaRPr lang="es-EC"/>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C"/>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1DC786-A250-4BF7-938D-746D82628113}" type="slidenum">
              <a:rPr lang="es-EC" smtClean="0"/>
              <a:t>‹Nº›</a:t>
            </a:fld>
            <a:endParaRPr lang="es-EC"/>
          </a:p>
        </p:txBody>
      </p:sp>
    </p:spTree>
    <p:extLst>
      <p:ext uri="{BB962C8B-B14F-4D97-AF65-F5344CB8AC3E}">
        <p14:creationId xmlns:p14="http://schemas.microsoft.com/office/powerpoint/2010/main" val="26070255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54EF66F-14AC-DC0E-4CBF-0ED8115F5246}"/>
              </a:ext>
            </a:extLst>
          </p:cNvPr>
          <p:cNvSpPr>
            <a:spLocks noGrp="1"/>
          </p:cNvSpPr>
          <p:nvPr>
            <p:ph type="ctrTitle"/>
          </p:nvPr>
        </p:nvSpPr>
        <p:spPr>
          <a:xfrm>
            <a:off x="1335064" y="658090"/>
            <a:ext cx="8825658" cy="1122219"/>
          </a:xfrm>
        </p:spPr>
        <p:txBody>
          <a:bodyPr/>
          <a:lstStyle/>
          <a:p>
            <a:r>
              <a:rPr lang="es-EC" dirty="0">
                <a:solidFill>
                  <a:schemeClr val="bg1"/>
                </a:solidFill>
                <a:latin typeface="Comic Sans MS" panose="030F0702030302020204" pitchFamily="66" charset="0"/>
              </a:rPr>
              <a:t>Project:</a:t>
            </a:r>
            <a:r>
              <a:rPr lang="es-EC" dirty="0">
                <a:latin typeface="Comic Sans MS" panose="030F0702030302020204" pitchFamily="66" charset="0"/>
              </a:rPr>
              <a:t> </a:t>
            </a:r>
            <a:r>
              <a:rPr lang="es-EC" dirty="0">
                <a:solidFill>
                  <a:schemeClr val="bg1"/>
                </a:solidFill>
                <a:latin typeface="Comic Sans MS" panose="030F0702030302020204" pitchFamily="66" charset="0"/>
              </a:rPr>
              <a:t>FRUIT APP</a:t>
            </a:r>
          </a:p>
        </p:txBody>
      </p:sp>
      <p:sp>
        <p:nvSpPr>
          <p:cNvPr id="5" name="Subtítulo 4">
            <a:extLst>
              <a:ext uri="{FF2B5EF4-FFF2-40B4-BE49-F238E27FC236}">
                <a16:creationId xmlns:a16="http://schemas.microsoft.com/office/drawing/2014/main" id="{303FF03B-3CBE-BFFC-3B88-7616C05B9969}"/>
              </a:ext>
            </a:extLst>
          </p:cNvPr>
          <p:cNvSpPr>
            <a:spLocks noGrp="1"/>
          </p:cNvSpPr>
          <p:nvPr>
            <p:ph type="subTitle" idx="1"/>
          </p:nvPr>
        </p:nvSpPr>
        <p:spPr>
          <a:xfrm>
            <a:off x="1154955" y="2189019"/>
            <a:ext cx="8825658" cy="3449782"/>
          </a:xfrm>
        </p:spPr>
        <p:txBody>
          <a:bodyPr/>
          <a:lstStyle/>
          <a:p>
            <a:pPr algn="ctr"/>
            <a:r>
              <a:rPr lang="es-EC" dirty="0" err="1">
                <a:latin typeface="Comic Sans MS" panose="030F0702030302020204" pitchFamily="66" charset="0"/>
              </a:rPr>
              <a:t>Team</a:t>
            </a:r>
            <a:r>
              <a:rPr lang="es-EC" dirty="0">
                <a:latin typeface="Comic Sans MS" panose="030F0702030302020204" pitchFamily="66" charset="0"/>
              </a:rPr>
              <a:t> 03</a:t>
            </a:r>
          </a:p>
          <a:p>
            <a:pPr algn="ctr"/>
            <a:r>
              <a:rPr lang="es-EC" dirty="0" err="1">
                <a:latin typeface="Comic Sans MS" panose="030F0702030302020204" pitchFamily="66" charset="0"/>
              </a:rPr>
              <a:t>SYntax</a:t>
            </a:r>
            <a:r>
              <a:rPr lang="es-EC" dirty="0">
                <a:latin typeface="Comic Sans MS" panose="030F0702030302020204" pitchFamily="66" charset="0"/>
              </a:rPr>
              <a:t> error</a:t>
            </a:r>
          </a:p>
          <a:p>
            <a:r>
              <a:rPr lang="es-EC" dirty="0" err="1">
                <a:latin typeface="Comic Sans MS" panose="030F0702030302020204" pitchFamily="66" charset="0"/>
              </a:rPr>
              <a:t>Members</a:t>
            </a:r>
            <a:r>
              <a:rPr lang="es-EC" dirty="0">
                <a:latin typeface="Comic Sans MS" panose="030F0702030302020204" pitchFamily="66" charset="0"/>
              </a:rPr>
              <a:t>: </a:t>
            </a:r>
          </a:p>
          <a:p>
            <a:pPr marL="342900" indent="-342900" algn="ctr">
              <a:buFont typeface="Arial" panose="020B0604020202020204" pitchFamily="34" charset="0"/>
              <a:buChar char="•"/>
            </a:pPr>
            <a:r>
              <a:rPr lang="es-EC" dirty="0">
                <a:latin typeface="Comic Sans MS" panose="030F0702030302020204" pitchFamily="66" charset="0"/>
              </a:rPr>
              <a:t>Carlos granda</a:t>
            </a:r>
          </a:p>
          <a:p>
            <a:pPr marL="342900" indent="-342900" algn="ctr">
              <a:buFont typeface="Arial" panose="020B0604020202020204" pitchFamily="34" charset="0"/>
              <a:buChar char="•"/>
            </a:pPr>
            <a:r>
              <a:rPr lang="es-EC" dirty="0">
                <a:latin typeface="Comic Sans MS" panose="030F0702030302020204" pitchFamily="66" charset="0"/>
              </a:rPr>
              <a:t>Ronny Ibarra</a:t>
            </a:r>
          </a:p>
          <a:p>
            <a:pPr marL="342900" indent="-342900" algn="ctr">
              <a:buFont typeface="Arial" panose="020B0604020202020204" pitchFamily="34" charset="0"/>
              <a:buChar char="•"/>
            </a:pPr>
            <a:r>
              <a:rPr lang="es-EC" dirty="0" err="1">
                <a:latin typeface="Comic Sans MS" panose="030F0702030302020204" pitchFamily="66" charset="0"/>
              </a:rPr>
              <a:t>Jose</a:t>
            </a:r>
            <a:r>
              <a:rPr lang="es-EC" dirty="0">
                <a:latin typeface="Comic Sans MS" panose="030F0702030302020204" pitchFamily="66" charset="0"/>
              </a:rPr>
              <a:t> </a:t>
            </a:r>
            <a:r>
              <a:rPr lang="es-EC" dirty="0" err="1">
                <a:latin typeface="Comic Sans MS" panose="030F0702030302020204" pitchFamily="66" charset="0"/>
              </a:rPr>
              <a:t>imbaquinga</a:t>
            </a:r>
            <a:endParaRPr lang="es-EC" dirty="0">
              <a:latin typeface="Comic Sans MS" panose="030F0702030302020204" pitchFamily="66" charset="0"/>
            </a:endParaRPr>
          </a:p>
        </p:txBody>
      </p:sp>
    </p:spTree>
    <p:extLst>
      <p:ext uri="{BB962C8B-B14F-4D97-AF65-F5344CB8AC3E}">
        <p14:creationId xmlns:p14="http://schemas.microsoft.com/office/powerpoint/2010/main" val="202062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7AEB1-2E47-1E3B-5038-9172682A93A1}"/>
              </a:ext>
            </a:extLst>
          </p:cNvPr>
          <p:cNvSpPr>
            <a:spLocks noGrp="1"/>
          </p:cNvSpPr>
          <p:nvPr>
            <p:ph type="title"/>
          </p:nvPr>
        </p:nvSpPr>
        <p:spPr>
          <a:xfrm>
            <a:off x="646111" y="452718"/>
            <a:ext cx="9404723" cy="627937"/>
          </a:xfrm>
        </p:spPr>
        <p:txBody>
          <a:bodyPr/>
          <a:lstStyle/>
          <a:p>
            <a:pPr algn="ctr"/>
            <a:r>
              <a:rPr lang="es-EC" sz="3600" dirty="0">
                <a:solidFill>
                  <a:schemeClr val="bg1"/>
                </a:solidFill>
                <a:latin typeface="Comic Sans MS" panose="030F0702030302020204" pitchFamily="66" charset="0"/>
              </a:rPr>
              <a:t>WHAT IS THE PROBLEM?</a:t>
            </a:r>
          </a:p>
        </p:txBody>
      </p:sp>
      <p:sp>
        <p:nvSpPr>
          <p:cNvPr id="3" name="Marcador de contenido 2">
            <a:extLst>
              <a:ext uri="{FF2B5EF4-FFF2-40B4-BE49-F238E27FC236}">
                <a16:creationId xmlns:a16="http://schemas.microsoft.com/office/drawing/2014/main" id="{2B12535A-AA7C-05EC-4405-C145E8CC94B1}"/>
              </a:ext>
            </a:extLst>
          </p:cNvPr>
          <p:cNvSpPr>
            <a:spLocks noGrp="1"/>
          </p:cNvSpPr>
          <p:nvPr>
            <p:ph idx="1"/>
          </p:nvPr>
        </p:nvSpPr>
        <p:spPr>
          <a:xfrm>
            <a:off x="1104293" y="1331259"/>
            <a:ext cx="8946541" cy="4195481"/>
          </a:xfrm>
        </p:spPr>
        <p:txBody>
          <a:bodyPr/>
          <a:lstStyle/>
          <a:p>
            <a:pPr marL="0" indent="0">
              <a:buNone/>
            </a:pPr>
            <a:r>
              <a:rPr lang="en-US" dirty="0">
                <a:latin typeface="Comic Sans MS" panose="030F0702030302020204" pitchFamily="66" charset="0"/>
              </a:rPr>
              <a:t>We need an application that helps us determine the best way to distribute and control the products that are sold and brought to sell, depending on the user that you just want to perform. Since it is very difficult to control all this by a single person and without having a program in which to enter the data. By using the app, the user can update some values ​​of the products in their price and also that the user can update the products that were sold and those that were entered at the greengrocer for </a:t>
            </a:r>
            <a:r>
              <a:rPr lang="en-US" dirty="0" err="1">
                <a:latin typeface="Comic Sans MS" panose="030F0702030302020204" pitchFamily="66" charset="0"/>
              </a:rPr>
              <a:t>sale,Also</a:t>
            </a:r>
            <a:r>
              <a:rPr lang="en-US" dirty="0">
                <a:latin typeface="Comic Sans MS" panose="030F0702030302020204" pitchFamily="66" charset="0"/>
              </a:rPr>
              <a:t>, if you have workers, you can record the data to see the days in which you went to help in the sale of products and thus count the days worked and pay your monthly payment. In itself, we would need an inventory which helps us store all the data on fruits and vegetables, such as how many products enter, how many products are sold and at what price they are sold.</a:t>
            </a:r>
            <a:endParaRPr lang="es-EC" dirty="0">
              <a:latin typeface="Comic Sans MS" panose="030F0702030302020204" pitchFamily="66" charset="0"/>
            </a:endParaRPr>
          </a:p>
        </p:txBody>
      </p:sp>
    </p:spTree>
    <p:extLst>
      <p:ext uri="{BB962C8B-B14F-4D97-AF65-F5344CB8AC3E}">
        <p14:creationId xmlns:p14="http://schemas.microsoft.com/office/powerpoint/2010/main" val="9027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E4685-2D93-7DC0-B4F8-CF55DE816CB6}"/>
              </a:ext>
            </a:extLst>
          </p:cNvPr>
          <p:cNvSpPr>
            <a:spLocks noGrp="1"/>
          </p:cNvSpPr>
          <p:nvPr>
            <p:ph type="title"/>
          </p:nvPr>
        </p:nvSpPr>
        <p:spPr>
          <a:xfrm>
            <a:off x="646111" y="452718"/>
            <a:ext cx="9404723" cy="794191"/>
          </a:xfrm>
        </p:spPr>
        <p:txBody>
          <a:bodyPr/>
          <a:lstStyle/>
          <a:p>
            <a:r>
              <a:rPr lang="es-EC" sz="3600" dirty="0">
                <a:solidFill>
                  <a:schemeClr val="bg1"/>
                </a:solidFill>
                <a:latin typeface="Comic Sans MS" panose="030F0702030302020204" pitchFamily="66" charset="0"/>
              </a:rPr>
              <a:t>REQUERIMENTS OF OUR SYSTEM</a:t>
            </a:r>
          </a:p>
        </p:txBody>
      </p:sp>
      <p:sp>
        <p:nvSpPr>
          <p:cNvPr id="3" name="Marcador de contenido 2">
            <a:extLst>
              <a:ext uri="{FF2B5EF4-FFF2-40B4-BE49-F238E27FC236}">
                <a16:creationId xmlns:a16="http://schemas.microsoft.com/office/drawing/2014/main" id="{59112012-B3C6-AD05-CA7F-53EE07907C6E}"/>
              </a:ext>
            </a:extLst>
          </p:cNvPr>
          <p:cNvSpPr>
            <a:spLocks noGrp="1"/>
          </p:cNvSpPr>
          <p:nvPr>
            <p:ph idx="1"/>
          </p:nvPr>
        </p:nvSpPr>
        <p:spPr>
          <a:xfrm>
            <a:off x="875201" y="1595718"/>
            <a:ext cx="8946541" cy="4195481"/>
          </a:xfrm>
        </p:spPr>
        <p:txBody>
          <a:bodyPr/>
          <a:lstStyle/>
          <a:p>
            <a:r>
              <a:rPr lang="en-US" dirty="0">
                <a:latin typeface="Comic Sans MS" panose="030F0702030302020204" pitchFamily="66" charset="0"/>
              </a:rPr>
              <a:t>The system shall inform the user how much each product they buy costs</a:t>
            </a:r>
          </a:p>
          <a:p>
            <a:r>
              <a:rPr lang="en-US" dirty="0">
                <a:latin typeface="Comic Sans MS" panose="030F0702030302020204" pitchFamily="66" charset="0"/>
              </a:rPr>
              <a:t>The system shall  indicate how many products are left to be sold</a:t>
            </a:r>
          </a:p>
          <a:p>
            <a:r>
              <a:rPr lang="en-US" dirty="0">
                <a:latin typeface="Comic Sans MS" panose="030F0702030302020204" pitchFamily="66" charset="0"/>
              </a:rPr>
              <a:t>The system shall save information of the money that has entered for the sale</a:t>
            </a:r>
          </a:p>
          <a:p>
            <a:r>
              <a:rPr lang="en-US" dirty="0">
                <a:latin typeface="Comic Sans MS" panose="030F0702030302020204" pitchFamily="66" charset="0"/>
              </a:rPr>
              <a:t>The system shall indicate the prices of each product found in the store.</a:t>
            </a:r>
            <a:endParaRPr lang="es-EC" dirty="0">
              <a:latin typeface="Comic Sans MS" panose="030F0702030302020204" pitchFamily="66" charset="0"/>
            </a:endParaRPr>
          </a:p>
        </p:txBody>
      </p:sp>
    </p:spTree>
    <p:extLst>
      <p:ext uri="{BB962C8B-B14F-4D97-AF65-F5344CB8AC3E}">
        <p14:creationId xmlns:p14="http://schemas.microsoft.com/office/powerpoint/2010/main" val="8901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EBA373-F0D0-7F3D-A1CF-681A5032807C}"/>
              </a:ext>
            </a:extLst>
          </p:cNvPr>
          <p:cNvSpPr>
            <a:spLocks noGrp="1"/>
          </p:cNvSpPr>
          <p:nvPr>
            <p:ph type="title"/>
          </p:nvPr>
        </p:nvSpPr>
        <p:spPr>
          <a:xfrm>
            <a:off x="646111" y="452718"/>
            <a:ext cx="9404723" cy="738773"/>
          </a:xfrm>
        </p:spPr>
        <p:txBody>
          <a:bodyPr/>
          <a:lstStyle/>
          <a:p>
            <a:r>
              <a:rPr lang="es-EC" sz="3600" dirty="0">
                <a:solidFill>
                  <a:schemeClr val="bg1"/>
                </a:solidFill>
                <a:latin typeface="Comic Sans MS" panose="030F0702030302020204" pitchFamily="66" charset="0"/>
              </a:rPr>
              <a:t>OVERVIEW</a:t>
            </a:r>
          </a:p>
        </p:txBody>
      </p:sp>
      <p:sp>
        <p:nvSpPr>
          <p:cNvPr id="3" name="Marcador de contenido 2">
            <a:extLst>
              <a:ext uri="{FF2B5EF4-FFF2-40B4-BE49-F238E27FC236}">
                <a16:creationId xmlns:a16="http://schemas.microsoft.com/office/drawing/2014/main" id="{CBF48354-0565-5050-8DBC-C1513DE20BA7}"/>
              </a:ext>
            </a:extLst>
          </p:cNvPr>
          <p:cNvSpPr>
            <a:spLocks noGrp="1"/>
          </p:cNvSpPr>
          <p:nvPr>
            <p:ph idx="1"/>
          </p:nvPr>
        </p:nvSpPr>
        <p:spPr>
          <a:xfrm>
            <a:off x="1103312" y="1399310"/>
            <a:ext cx="8946541" cy="4461163"/>
          </a:xfrm>
        </p:spPr>
        <p:txBody>
          <a:bodyPr>
            <a:normAutofit/>
          </a:bodyPr>
          <a:lstStyle/>
          <a:p>
            <a:r>
              <a:rPr lang="en-US" dirty="0">
                <a:latin typeface="Comic Sans MS" panose="030F0702030302020204" pitchFamily="66" charset="0"/>
              </a:rPr>
              <a:t>The app will help customers check out the products they want to buy, making queues faster and more agile, thus avoiding any type of extremely long queue. This will be implemented through the barcode of each product that the customer will scan with his cell phone through an app through the camera, and with all the desired products the app will have options of different payment methods, these would be payment with card or with cash payment since with this the purchases will be speeded up, long lines will be avoided, thus saving a lot of waiting time in these. Apart from speeding up queues, this app will have notifications of new products, discounts and coupons, as well as a map or indications of where the product is to help the customer and thus save time</a:t>
            </a:r>
            <a:endParaRPr lang="es-EC" dirty="0">
              <a:latin typeface="Comic Sans MS" panose="030F0702030302020204" pitchFamily="66" charset="0"/>
            </a:endParaRPr>
          </a:p>
        </p:txBody>
      </p:sp>
    </p:spTree>
    <p:extLst>
      <p:ext uri="{BB962C8B-B14F-4D97-AF65-F5344CB8AC3E}">
        <p14:creationId xmlns:p14="http://schemas.microsoft.com/office/powerpoint/2010/main" val="13041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E287E-1DF1-0EC2-DF80-F4FDDED94EDA}"/>
              </a:ext>
            </a:extLst>
          </p:cNvPr>
          <p:cNvSpPr>
            <a:spLocks noGrp="1"/>
          </p:cNvSpPr>
          <p:nvPr>
            <p:ph type="title"/>
          </p:nvPr>
        </p:nvSpPr>
        <p:spPr>
          <a:xfrm>
            <a:off x="646111" y="452718"/>
            <a:ext cx="9404723" cy="794191"/>
          </a:xfrm>
        </p:spPr>
        <p:txBody>
          <a:bodyPr/>
          <a:lstStyle/>
          <a:p>
            <a:r>
              <a:rPr lang="es-EC" sz="3600" dirty="0">
                <a:solidFill>
                  <a:schemeClr val="bg1"/>
                </a:solidFill>
                <a:latin typeface="Comic Sans MS" panose="030F0702030302020204" pitchFamily="66" charset="0"/>
              </a:rPr>
              <a:t>BACKGROUND</a:t>
            </a:r>
          </a:p>
        </p:txBody>
      </p:sp>
      <p:sp>
        <p:nvSpPr>
          <p:cNvPr id="3" name="Marcador de contenido 2">
            <a:extLst>
              <a:ext uri="{FF2B5EF4-FFF2-40B4-BE49-F238E27FC236}">
                <a16:creationId xmlns:a16="http://schemas.microsoft.com/office/drawing/2014/main" id="{553F9970-B486-B25C-2E5B-2E33EDA34A02}"/>
              </a:ext>
            </a:extLst>
          </p:cNvPr>
          <p:cNvSpPr>
            <a:spLocks noGrp="1"/>
          </p:cNvSpPr>
          <p:nvPr>
            <p:ph idx="1"/>
          </p:nvPr>
        </p:nvSpPr>
        <p:spPr>
          <a:xfrm>
            <a:off x="1104293" y="1637282"/>
            <a:ext cx="8946541" cy="4195481"/>
          </a:xfrm>
        </p:spPr>
        <p:txBody>
          <a:bodyPr/>
          <a:lstStyle/>
          <a:p>
            <a:r>
              <a:rPr lang="en-US" dirty="0">
                <a:latin typeface="Comic Sans MS" panose="030F0702030302020204" pitchFamily="66" charset="0"/>
              </a:rPr>
              <a:t>What is an inventory?</a:t>
            </a:r>
          </a:p>
          <a:p>
            <a:pPr marL="0" indent="0">
              <a:buNone/>
            </a:pPr>
            <a:r>
              <a:rPr lang="en-US" dirty="0">
                <a:latin typeface="Comic Sans MS" panose="030F0702030302020204" pitchFamily="66" charset="0"/>
              </a:rPr>
              <a:t>The inventory is the simplest document in accounting and consists of a detailed, ordered and valued list of all assets, rights and debts of a </a:t>
            </a:r>
            <a:r>
              <a:rPr lang="en-US" dirty="0" err="1">
                <a:latin typeface="Comic Sans MS" panose="030F0702030302020204" pitchFamily="66" charset="0"/>
              </a:rPr>
              <a:t>company.In</a:t>
            </a:r>
            <a:r>
              <a:rPr lang="en-US" dirty="0">
                <a:latin typeface="Comic Sans MS" panose="030F0702030302020204" pitchFamily="66" charset="0"/>
              </a:rPr>
              <a:t> the past, inventories were carried out by physical means (on paper) but now, the most common thing is that they are kept centrally in </a:t>
            </a:r>
            <a:r>
              <a:rPr lang="en-US" dirty="0" err="1">
                <a:latin typeface="Comic Sans MS" panose="030F0702030302020204" pitchFamily="66" charset="0"/>
              </a:rPr>
              <a:t>databases.Thanks</a:t>
            </a:r>
            <a:r>
              <a:rPr lang="en-US" dirty="0">
                <a:latin typeface="Comic Sans MS" panose="030F0702030302020204" pitchFamily="66" charset="0"/>
              </a:rPr>
              <a:t> to the inventory, possible errors recorded in the entry and exit records can be corrected. The three main functions of inventory </a:t>
            </a:r>
            <a:r>
              <a:rPr lang="en-US" dirty="0" err="1">
                <a:latin typeface="Comic Sans MS" panose="030F0702030302020204" pitchFamily="66" charset="0"/>
              </a:rPr>
              <a:t>are:It</a:t>
            </a:r>
            <a:r>
              <a:rPr lang="en-US" dirty="0">
                <a:latin typeface="Comic Sans MS" panose="030F0702030302020204" pitchFamily="66" charset="0"/>
              </a:rPr>
              <a:t> is the basis of the annual </a:t>
            </a:r>
            <a:r>
              <a:rPr lang="en-US" dirty="0" err="1">
                <a:latin typeface="Comic Sans MS" panose="030F0702030302020204" pitchFamily="66" charset="0"/>
              </a:rPr>
              <a:t>accounts.It</a:t>
            </a:r>
            <a:r>
              <a:rPr lang="en-US" dirty="0">
                <a:latin typeface="Comic Sans MS" panose="030F0702030302020204" pitchFamily="66" charset="0"/>
              </a:rPr>
              <a:t> is used to detect possible losses due to theft, shrinkage, </a:t>
            </a:r>
            <a:r>
              <a:rPr lang="en-US" dirty="0" err="1">
                <a:latin typeface="Comic Sans MS" panose="030F0702030302020204" pitchFamily="66" charset="0"/>
              </a:rPr>
              <a:t>etc.With</a:t>
            </a:r>
            <a:r>
              <a:rPr lang="en-US" dirty="0">
                <a:latin typeface="Comic Sans MS" panose="030F0702030302020204" pitchFamily="66" charset="0"/>
              </a:rPr>
              <a:t> it you can correct possible errors recorded in the inventory accounting.</a:t>
            </a:r>
            <a:endParaRPr lang="es-EC" dirty="0">
              <a:latin typeface="Comic Sans MS" panose="030F0702030302020204" pitchFamily="66" charset="0"/>
            </a:endParaRPr>
          </a:p>
        </p:txBody>
      </p:sp>
    </p:spTree>
    <p:extLst>
      <p:ext uri="{BB962C8B-B14F-4D97-AF65-F5344CB8AC3E}">
        <p14:creationId xmlns:p14="http://schemas.microsoft.com/office/powerpoint/2010/main" val="237594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959DB1E-FB3E-ED0D-CA20-FEF74AC84C04}"/>
              </a:ext>
            </a:extLst>
          </p:cNvPr>
          <p:cNvPicPr>
            <a:picLocks noChangeAspect="1"/>
          </p:cNvPicPr>
          <p:nvPr/>
        </p:nvPicPr>
        <p:blipFill>
          <a:blip r:embed="rId2"/>
          <a:stretch>
            <a:fillRect/>
          </a:stretch>
        </p:blipFill>
        <p:spPr>
          <a:xfrm>
            <a:off x="358411" y="0"/>
            <a:ext cx="11475178" cy="6858000"/>
          </a:xfrm>
          <a:prstGeom prst="rect">
            <a:avLst/>
          </a:prstGeom>
        </p:spPr>
      </p:pic>
    </p:spTree>
    <p:extLst>
      <p:ext uri="{BB962C8B-B14F-4D97-AF65-F5344CB8AC3E}">
        <p14:creationId xmlns:p14="http://schemas.microsoft.com/office/powerpoint/2010/main" val="351283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DF3FC15-6545-955E-2CF5-3C340DB57850}"/>
              </a:ext>
            </a:extLst>
          </p:cNvPr>
          <p:cNvPicPr>
            <a:picLocks noChangeAspect="1"/>
          </p:cNvPicPr>
          <p:nvPr/>
        </p:nvPicPr>
        <p:blipFill rotWithShape="1">
          <a:blip r:embed="rId2"/>
          <a:srcRect l="12011" t="24242" r="14178" b="9697"/>
          <a:stretch/>
        </p:blipFill>
        <p:spPr>
          <a:xfrm>
            <a:off x="660061" y="277091"/>
            <a:ext cx="10991611" cy="6237994"/>
          </a:xfrm>
          <a:prstGeom prst="rect">
            <a:avLst/>
          </a:prstGeom>
        </p:spPr>
      </p:pic>
    </p:spTree>
    <p:extLst>
      <p:ext uri="{BB962C8B-B14F-4D97-AF65-F5344CB8AC3E}">
        <p14:creationId xmlns:p14="http://schemas.microsoft.com/office/powerpoint/2010/main" val="2090399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536</Words>
  <Application>Microsoft Office PowerPoint</Application>
  <PresentationFormat>Panorámica</PresentationFormat>
  <Paragraphs>19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Century Gothic</vt:lpstr>
      <vt:lpstr>Comic Sans MS</vt:lpstr>
      <vt:lpstr>Wingdings 3</vt:lpstr>
      <vt:lpstr>Ion</vt:lpstr>
      <vt:lpstr>Project: FRUIT APP</vt:lpstr>
      <vt:lpstr>WHAT IS THE PROBLEM?</vt:lpstr>
      <vt:lpstr>REQUERIMENTS OF OUR SYSTEM</vt:lpstr>
      <vt:lpstr>OVERVIEW</vt:lpstr>
      <vt:lpstr>BACKGROUND</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ARIEL FRANCISCO LOPEZ BOLAÑOS</dc:creator>
  <cp:lastModifiedBy>ARIEL FRANCISCO LOPEZ BOLAÑOS</cp:lastModifiedBy>
  <cp:revision>2</cp:revision>
  <dcterms:created xsi:type="dcterms:W3CDTF">2022-06-04T23:29:24Z</dcterms:created>
  <dcterms:modified xsi:type="dcterms:W3CDTF">2022-06-05T00:19:24Z</dcterms:modified>
</cp:coreProperties>
</file>