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oppins"/>
      <p:regular r:id="rId13"/>
      <p:bold r:id="rId14"/>
      <p:italic r:id="rId15"/>
      <p:boldItalic r:id="rId16"/>
    </p:embeddedFont>
    <p:embeddedFont>
      <p:font typeface="PT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oppins-regular.fntdata"/><Relationship Id="rId12" Type="http://schemas.openxmlformats.org/officeDocument/2006/relationships/slide" Target="slides/slide7.xml"/><Relationship Id="rId15" Type="http://schemas.openxmlformats.org/officeDocument/2006/relationships/font" Target="fonts/Poppins-italic.fntdata"/><Relationship Id="rId14" Type="http://schemas.openxmlformats.org/officeDocument/2006/relationships/font" Target="fonts/Poppins-bold.fntdata"/><Relationship Id="rId17" Type="http://schemas.openxmlformats.org/officeDocument/2006/relationships/font" Target="fonts/PTSans-regular.fntdata"/><Relationship Id="rId16" Type="http://schemas.openxmlformats.org/officeDocument/2006/relationships/font" Target="fonts/Poppins-boldItalic.fntdata"/><Relationship Id="rId19" Type="http://schemas.openxmlformats.org/officeDocument/2006/relationships/font" Target="fonts/PTSans-italic.fntdata"/><Relationship Id="rId18" Type="http://schemas.openxmlformats.org/officeDocument/2006/relationships/font" Target="fonts/PT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05f2b06bef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05f2b06bef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Talk about how we interpreted the project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What was our purpose for the chatbot</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Our purpose was always to make a chatbot that could be impactful and useful for a specific audience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How we found our data (Medical Encyclopedia)</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How purpose led our design and to RAG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1c41f2bd8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1c41f2bd8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0e870f330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0e870f330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how the vector database works</a:t>
            </a:r>
            <a:endParaRPr/>
          </a:p>
          <a:p>
            <a:pPr indent="-298450" lvl="0" marL="457200" rtl="0" algn="l">
              <a:spcBef>
                <a:spcPts val="0"/>
              </a:spcBef>
              <a:spcAft>
                <a:spcPts val="0"/>
              </a:spcAft>
              <a:buSzPts val="1100"/>
              <a:buChar char="-"/>
            </a:pPr>
            <a:r>
              <a:rPr lang="en"/>
              <a:t>A document is loaded and text is extracted into a list with text per page and metadata including document name and page #</a:t>
            </a:r>
            <a:endParaRPr/>
          </a:p>
          <a:p>
            <a:pPr indent="-298450" lvl="0" marL="457200" rtl="0" algn="l">
              <a:spcBef>
                <a:spcPts val="0"/>
              </a:spcBef>
              <a:spcAft>
                <a:spcPts val="0"/>
              </a:spcAft>
              <a:buSzPts val="1100"/>
              <a:buChar char="-"/>
            </a:pPr>
            <a:r>
              <a:rPr lang="en"/>
              <a:t>The text is split into chunks</a:t>
            </a:r>
            <a:endParaRPr/>
          </a:p>
          <a:p>
            <a:pPr indent="-298450" lvl="0" marL="457200" rtl="0" algn="l">
              <a:spcBef>
                <a:spcPts val="0"/>
              </a:spcBef>
              <a:spcAft>
                <a:spcPts val="0"/>
              </a:spcAft>
              <a:buSzPts val="1100"/>
              <a:buChar char="-"/>
            </a:pPr>
            <a:r>
              <a:rPr lang="en"/>
              <a:t>An embedding model maps text to a vector 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specific libraries and tools did we use</a:t>
            </a:r>
            <a:endParaRPr/>
          </a:p>
          <a:p>
            <a:pPr indent="-298450" lvl="0" marL="457200" rtl="0" algn="l">
              <a:spcBef>
                <a:spcPts val="0"/>
              </a:spcBef>
              <a:spcAft>
                <a:spcPts val="0"/>
              </a:spcAft>
              <a:buSzPts val="1100"/>
              <a:buChar char="-"/>
            </a:pPr>
            <a:r>
              <a:rPr lang="en"/>
              <a:t>PyPDFLoader from LangChain for document loading</a:t>
            </a:r>
            <a:endParaRPr/>
          </a:p>
          <a:p>
            <a:pPr indent="-298450" lvl="0" marL="457200" rtl="0" algn="l">
              <a:spcBef>
                <a:spcPts val="0"/>
              </a:spcBef>
              <a:spcAft>
                <a:spcPts val="0"/>
              </a:spcAft>
              <a:buSzPts val="1100"/>
              <a:buChar char="-"/>
            </a:pPr>
            <a:r>
              <a:rPr lang="en"/>
              <a:t>CharacterTextSplitter from LangChain for chunking document</a:t>
            </a:r>
            <a:endParaRPr/>
          </a:p>
          <a:p>
            <a:pPr indent="-298450" lvl="0" marL="457200" rtl="0" algn="l">
              <a:spcBef>
                <a:spcPts val="0"/>
              </a:spcBef>
              <a:spcAft>
                <a:spcPts val="0"/>
              </a:spcAft>
              <a:buSzPts val="1100"/>
              <a:buChar char="-"/>
            </a:pPr>
            <a:r>
              <a:rPr lang="en"/>
              <a:t>SentenceTransformerEmbeddings from LangChain for loading embedding model to map text to vector space</a:t>
            </a:r>
            <a:endParaRPr/>
          </a:p>
          <a:p>
            <a:pPr indent="-298450" lvl="0" marL="457200" rtl="0" algn="l">
              <a:spcBef>
                <a:spcPts val="0"/>
              </a:spcBef>
              <a:spcAft>
                <a:spcPts val="0"/>
              </a:spcAft>
              <a:buSzPts val="1100"/>
              <a:buChar char="-"/>
            </a:pPr>
            <a:r>
              <a:rPr lang="en"/>
              <a:t>Chroma from Langchain_community for our vector database to store embeddings and retrieve splits</a:t>
            </a:r>
            <a:endParaRPr/>
          </a:p>
          <a:p>
            <a:pPr indent="-298450" lvl="0" marL="457200" rtl="0" algn="l">
              <a:spcBef>
                <a:spcPts val="0"/>
              </a:spcBef>
              <a:spcAft>
                <a:spcPts val="0"/>
              </a:spcAft>
              <a:buSzPts val="1100"/>
              <a:buChar char="-"/>
            </a:pPr>
            <a:r>
              <a:rPr lang="en"/>
              <a:t>Installing Ollama for loading Mistral LLM and being able to locally run</a:t>
            </a:r>
            <a:endParaRPr/>
          </a:p>
          <a:p>
            <a:pPr indent="-298450" lvl="0" marL="457200" rtl="0" algn="l">
              <a:spcBef>
                <a:spcPts val="0"/>
              </a:spcBef>
              <a:spcAft>
                <a:spcPts val="0"/>
              </a:spcAft>
              <a:buSzPts val="1100"/>
              <a:buChar char="-"/>
            </a:pPr>
            <a:r>
              <a:rPr lang="en"/>
              <a:t>LangChain_Ollama for using the Mistral LLM for RAG pipeline/chain usage</a:t>
            </a:r>
            <a:endParaRPr/>
          </a:p>
          <a:p>
            <a:pPr indent="-298450" lvl="0" marL="457200" rtl="0" algn="l">
              <a:spcBef>
                <a:spcPts val="0"/>
              </a:spcBef>
              <a:spcAft>
                <a:spcPts val="0"/>
              </a:spcAft>
              <a:buSzPts val="1100"/>
              <a:buChar char="-"/>
            </a:pPr>
            <a:r>
              <a:rPr lang="en"/>
              <a:t>ChatPromptTemplate from Langchain_Core for writing a custom prompt to LLM</a:t>
            </a:r>
            <a:endParaRPr/>
          </a:p>
          <a:p>
            <a:pPr indent="-298450" lvl="0" marL="457200" rtl="0" algn="l">
              <a:spcBef>
                <a:spcPts val="0"/>
              </a:spcBef>
              <a:spcAft>
                <a:spcPts val="0"/>
              </a:spcAft>
              <a:buSzPts val="1100"/>
              <a:buChar char="-"/>
            </a:pPr>
            <a:r>
              <a:rPr lang="en"/>
              <a:t>RetrievalQA from LangChain to define the RAG pipeline with LLM, VectorRetriever, and Prompt as input</a:t>
            </a:r>
            <a:endParaRPr/>
          </a:p>
          <a:p>
            <a:pPr indent="-298450" lvl="0" marL="457200" rtl="0" algn="l">
              <a:spcBef>
                <a:spcPts val="0"/>
              </a:spcBef>
              <a:spcAft>
                <a:spcPts val="0"/>
              </a:spcAft>
              <a:buSzPts val="1100"/>
              <a:buChar char="-"/>
            </a:pPr>
            <a:r>
              <a:rPr lang="en"/>
              <a:t>Gradio for deploying custom interface for chatbot functionality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1c41f2bd8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1c41f2bd8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05f2b06bef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05f2b06bef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1c41f2bd8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1c41f2bd8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2.png"/><Relationship Id="rId8"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10" Type="http://schemas.openxmlformats.org/officeDocument/2006/relationships/image" Target="../media/image4.png"/><Relationship Id="rId9" Type="http://schemas.openxmlformats.org/officeDocument/2006/relationships/image" Target="../media/image1.png"/><Relationship Id="rId5" Type="http://schemas.openxmlformats.org/officeDocument/2006/relationships/hyperlink" Target="http://bit.ly/2TtBDfr" TargetMode="External"/><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0" name="Google Shape;10;p2"/>
          <p:cNvSpPr txBox="1"/>
          <p:nvPr>
            <p:ph type="ctrTitle"/>
          </p:nvPr>
        </p:nvSpPr>
        <p:spPr>
          <a:xfrm>
            <a:off x="972300" y="1482800"/>
            <a:ext cx="7199400" cy="14772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972300" y="3239202"/>
            <a:ext cx="7199400" cy="421500"/>
          </a:xfrm>
          <a:prstGeom prst="rect">
            <a:avLst/>
          </a:prstGeom>
          <a:noFill/>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2" name="Google Shape;12;p2"/>
          <p:cNvGrpSpPr/>
          <p:nvPr/>
        </p:nvGrpSpPr>
        <p:grpSpPr>
          <a:xfrm>
            <a:off x="-6825" y="1613"/>
            <a:ext cx="9163538" cy="5147081"/>
            <a:chOff x="-21325" y="-6819"/>
            <a:chExt cx="9163538" cy="5147081"/>
          </a:xfrm>
        </p:grpSpPr>
        <p:grpSp>
          <p:nvGrpSpPr>
            <p:cNvPr id="13" name="Google Shape;13;p2"/>
            <p:cNvGrpSpPr/>
            <p:nvPr/>
          </p:nvGrpSpPr>
          <p:grpSpPr>
            <a:xfrm>
              <a:off x="2626712" y="4610687"/>
              <a:ext cx="6515501" cy="529575"/>
              <a:chOff x="2626712" y="4610687"/>
              <a:chExt cx="6515501" cy="529575"/>
            </a:xfrm>
          </p:grpSpPr>
          <p:pic>
            <p:nvPicPr>
              <p:cNvPr id="14" name="Google Shape;14;p2"/>
              <p:cNvPicPr preferRelativeResize="0"/>
              <p:nvPr/>
            </p:nvPicPr>
            <p:blipFill>
              <a:blip r:embed="rId3">
                <a:alphaModFix/>
              </a:blip>
              <a:stretch>
                <a:fillRect/>
              </a:stretch>
            </p:blipFill>
            <p:spPr>
              <a:xfrm rot="10800000">
                <a:off x="2626712" y="4610687"/>
                <a:ext cx="6515501" cy="529575"/>
              </a:xfrm>
              <a:prstGeom prst="rect">
                <a:avLst/>
              </a:prstGeom>
              <a:noFill/>
              <a:ln>
                <a:noFill/>
              </a:ln>
            </p:spPr>
          </p:pic>
          <p:pic>
            <p:nvPicPr>
              <p:cNvPr id="15" name="Google Shape;15;p2"/>
              <p:cNvPicPr preferRelativeResize="0"/>
              <p:nvPr/>
            </p:nvPicPr>
            <p:blipFill>
              <a:blip r:embed="rId4">
                <a:alphaModFix/>
              </a:blip>
              <a:stretch>
                <a:fillRect/>
              </a:stretch>
            </p:blipFill>
            <p:spPr>
              <a:xfrm rot="10800000">
                <a:off x="7293388" y="4840980"/>
                <a:ext cx="1585464" cy="69000"/>
              </a:xfrm>
              <a:prstGeom prst="rect">
                <a:avLst/>
              </a:prstGeom>
              <a:noFill/>
              <a:ln>
                <a:noFill/>
              </a:ln>
            </p:spPr>
          </p:pic>
        </p:grpSp>
        <p:grpSp>
          <p:nvGrpSpPr>
            <p:cNvPr id="16" name="Google Shape;16;p2"/>
            <p:cNvGrpSpPr/>
            <p:nvPr/>
          </p:nvGrpSpPr>
          <p:grpSpPr>
            <a:xfrm>
              <a:off x="-21325" y="-6819"/>
              <a:ext cx="6523526" cy="536050"/>
              <a:chOff x="-21325" y="-6819"/>
              <a:chExt cx="6523526" cy="536050"/>
            </a:xfrm>
          </p:grpSpPr>
          <p:pic>
            <p:nvPicPr>
              <p:cNvPr id="17" name="Google Shape;17;p2"/>
              <p:cNvPicPr preferRelativeResize="0"/>
              <p:nvPr/>
            </p:nvPicPr>
            <p:blipFill>
              <a:blip r:embed="rId5">
                <a:alphaModFix/>
              </a:blip>
              <a:stretch>
                <a:fillRect/>
              </a:stretch>
            </p:blipFill>
            <p:spPr>
              <a:xfrm>
                <a:off x="-21325" y="-6819"/>
                <a:ext cx="6523526" cy="536050"/>
              </a:xfrm>
              <a:prstGeom prst="rect">
                <a:avLst/>
              </a:prstGeom>
              <a:noFill/>
              <a:ln>
                <a:noFill/>
              </a:ln>
            </p:spPr>
          </p:pic>
          <p:pic>
            <p:nvPicPr>
              <p:cNvPr id="18" name="Google Shape;18;p2"/>
              <p:cNvPicPr preferRelativeResize="0"/>
              <p:nvPr/>
            </p:nvPicPr>
            <p:blipFill>
              <a:blip r:embed="rId4">
                <a:alphaModFix/>
              </a:blip>
              <a:stretch>
                <a:fillRect/>
              </a:stretch>
            </p:blipFill>
            <p:spPr>
              <a:xfrm>
                <a:off x="243800" y="239786"/>
                <a:ext cx="1585464" cy="69000"/>
              </a:xfrm>
              <a:prstGeom prst="rect">
                <a:avLst/>
              </a:prstGeom>
              <a:noFill/>
              <a:ln>
                <a:noFill/>
              </a:ln>
            </p:spPr>
          </p:pic>
        </p:grpSp>
      </p:grpSp>
      <p:grpSp>
        <p:nvGrpSpPr>
          <p:cNvPr id="19" name="Google Shape;19;p2"/>
          <p:cNvGrpSpPr/>
          <p:nvPr/>
        </p:nvGrpSpPr>
        <p:grpSpPr>
          <a:xfrm>
            <a:off x="-6819" y="-7400"/>
            <a:ext cx="9157637" cy="5158300"/>
            <a:chOff x="0" y="0"/>
            <a:chExt cx="9157637" cy="5158300"/>
          </a:xfrm>
        </p:grpSpPr>
        <p:pic>
          <p:nvPicPr>
            <p:cNvPr id="20" name="Google Shape;20;p2"/>
            <p:cNvPicPr preferRelativeResize="0"/>
            <p:nvPr/>
          </p:nvPicPr>
          <p:blipFill>
            <a:blip r:embed="rId6">
              <a:alphaModFix/>
            </a:blip>
            <a:stretch>
              <a:fillRect/>
            </a:stretch>
          </p:blipFill>
          <p:spPr>
            <a:xfrm>
              <a:off x="7906088" y="0"/>
              <a:ext cx="1251550" cy="1251550"/>
            </a:xfrm>
            <a:prstGeom prst="rect">
              <a:avLst/>
            </a:prstGeom>
            <a:noFill/>
            <a:ln>
              <a:noFill/>
            </a:ln>
          </p:spPr>
        </p:pic>
        <p:pic>
          <p:nvPicPr>
            <p:cNvPr id="21" name="Google Shape;21;p2"/>
            <p:cNvPicPr preferRelativeResize="0"/>
            <p:nvPr/>
          </p:nvPicPr>
          <p:blipFill>
            <a:blip r:embed="rId7">
              <a:alphaModFix/>
            </a:blip>
            <a:stretch>
              <a:fillRect/>
            </a:stretch>
          </p:blipFill>
          <p:spPr>
            <a:xfrm>
              <a:off x="0" y="3906750"/>
              <a:ext cx="1251550" cy="125155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7" name="Shape 87"/>
        <p:cNvGrpSpPr/>
        <p:nvPr/>
      </p:nvGrpSpPr>
      <p:grpSpPr>
        <a:xfrm>
          <a:off x="0" y="0"/>
          <a:ext cx="0" cy="0"/>
          <a:chOff x="0" y="0"/>
          <a:chExt cx="0" cy="0"/>
        </a:xfrm>
      </p:grpSpPr>
      <p:pic>
        <p:nvPicPr>
          <p:cNvPr id="88" name="Google Shape;88;p11"/>
          <p:cNvPicPr preferRelativeResize="0"/>
          <p:nvPr/>
        </p:nvPicPr>
        <p:blipFill>
          <a:blip r:embed="rId2">
            <a:alphaModFix/>
          </a:blip>
          <a:stretch>
            <a:fillRect/>
          </a:stretch>
        </p:blipFill>
        <p:spPr>
          <a:xfrm>
            <a:off x="-25" y="0"/>
            <a:ext cx="9144000" cy="5143500"/>
          </a:xfrm>
          <a:prstGeom prst="rect">
            <a:avLst/>
          </a:prstGeom>
          <a:noFill/>
          <a:ln>
            <a:noFill/>
          </a:ln>
        </p:spPr>
      </p:pic>
      <p:sp>
        <p:nvSpPr>
          <p:cNvPr id="89" name="Google Shape;89;p11"/>
          <p:cNvSpPr txBox="1"/>
          <p:nvPr>
            <p:ph hasCustomPrompt="1" type="title"/>
          </p:nvPr>
        </p:nvSpPr>
        <p:spPr>
          <a:xfrm>
            <a:off x="2476500" y="1872450"/>
            <a:ext cx="4191000" cy="10437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0" name="Google Shape;90;p11"/>
          <p:cNvSpPr txBox="1"/>
          <p:nvPr>
            <p:ph idx="1" type="subTitle"/>
          </p:nvPr>
        </p:nvSpPr>
        <p:spPr>
          <a:xfrm>
            <a:off x="2476500" y="2839950"/>
            <a:ext cx="41910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91" name="Google Shape;91;p11"/>
          <p:cNvPicPr preferRelativeResize="0"/>
          <p:nvPr/>
        </p:nvPicPr>
        <p:blipFill>
          <a:blip r:embed="rId3">
            <a:alphaModFix/>
          </a:blip>
          <a:stretch>
            <a:fillRect/>
          </a:stretch>
        </p:blipFill>
        <p:spPr>
          <a:xfrm rot="5400000">
            <a:off x="-170784" y="263618"/>
            <a:ext cx="1768000" cy="1350575"/>
          </a:xfrm>
          <a:prstGeom prst="rect">
            <a:avLst/>
          </a:prstGeom>
          <a:noFill/>
          <a:ln>
            <a:noFill/>
          </a:ln>
        </p:spPr>
      </p:pic>
      <p:grpSp>
        <p:nvGrpSpPr>
          <p:cNvPr id="92" name="Google Shape;92;p11"/>
          <p:cNvGrpSpPr/>
          <p:nvPr/>
        </p:nvGrpSpPr>
        <p:grpSpPr>
          <a:xfrm flipH="1">
            <a:off x="0" y="0"/>
            <a:ext cx="9144000" cy="5158300"/>
            <a:chOff x="0" y="0"/>
            <a:chExt cx="9144000" cy="5158300"/>
          </a:xfrm>
        </p:grpSpPr>
        <p:pic>
          <p:nvPicPr>
            <p:cNvPr id="93" name="Google Shape;93;p11"/>
            <p:cNvPicPr preferRelativeResize="0"/>
            <p:nvPr/>
          </p:nvPicPr>
          <p:blipFill>
            <a:blip r:embed="rId4">
              <a:alphaModFix/>
            </a:blip>
            <a:stretch>
              <a:fillRect/>
            </a:stretch>
          </p:blipFill>
          <p:spPr>
            <a:xfrm>
              <a:off x="7892450" y="0"/>
              <a:ext cx="1251550" cy="1251550"/>
            </a:xfrm>
            <a:prstGeom prst="rect">
              <a:avLst/>
            </a:prstGeom>
            <a:noFill/>
            <a:ln>
              <a:noFill/>
            </a:ln>
          </p:spPr>
        </p:pic>
        <p:pic>
          <p:nvPicPr>
            <p:cNvPr id="94" name="Google Shape;94;p11"/>
            <p:cNvPicPr preferRelativeResize="0"/>
            <p:nvPr/>
          </p:nvPicPr>
          <p:blipFill>
            <a:blip r:embed="rId5">
              <a:alphaModFix/>
            </a:blip>
            <a:stretch>
              <a:fillRect/>
            </a:stretch>
          </p:blipFill>
          <p:spPr>
            <a:xfrm>
              <a:off x="0" y="3906750"/>
              <a:ext cx="1251550" cy="1251550"/>
            </a:xfrm>
            <a:prstGeom prst="rect">
              <a:avLst/>
            </a:prstGeom>
            <a:noFill/>
            <a:ln>
              <a:noFill/>
            </a:ln>
          </p:spPr>
        </p:pic>
      </p:grpSp>
      <p:grpSp>
        <p:nvGrpSpPr>
          <p:cNvPr id="95" name="Google Shape;95;p11"/>
          <p:cNvGrpSpPr/>
          <p:nvPr/>
        </p:nvGrpSpPr>
        <p:grpSpPr>
          <a:xfrm flipH="1">
            <a:off x="-5031" y="0"/>
            <a:ext cx="9149031" cy="5153900"/>
            <a:chOff x="0" y="0"/>
            <a:chExt cx="9149031" cy="5153900"/>
          </a:xfrm>
        </p:grpSpPr>
        <p:grpSp>
          <p:nvGrpSpPr>
            <p:cNvPr id="96" name="Google Shape;96;p11"/>
            <p:cNvGrpSpPr/>
            <p:nvPr/>
          </p:nvGrpSpPr>
          <p:grpSpPr>
            <a:xfrm>
              <a:off x="2633530" y="4624325"/>
              <a:ext cx="6515501" cy="529575"/>
              <a:chOff x="2633530" y="4624325"/>
              <a:chExt cx="6515501" cy="529575"/>
            </a:xfrm>
          </p:grpSpPr>
          <p:pic>
            <p:nvPicPr>
              <p:cNvPr id="97" name="Google Shape;97;p11"/>
              <p:cNvPicPr preferRelativeResize="0"/>
              <p:nvPr/>
            </p:nvPicPr>
            <p:blipFill>
              <a:blip r:embed="rId6">
                <a:alphaModFix/>
              </a:blip>
              <a:stretch>
                <a:fillRect/>
              </a:stretch>
            </p:blipFill>
            <p:spPr>
              <a:xfrm rot="10800000">
                <a:off x="2633530" y="4624325"/>
                <a:ext cx="6515501" cy="529575"/>
              </a:xfrm>
              <a:prstGeom prst="rect">
                <a:avLst/>
              </a:prstGeom>
              <a:noFill/>
              <a:ln>
                <a:noFill/>
              </a:ln>
            </p:spPr>
          </p:pic>
          <p:pic>
            <p:nvPicPr>
              <p:cNvPr id="98" name="Google Shape;98;p11"/>
              <p:cNvPicPr preferRelativeResize="0"/>
              <p:nvPr/>
            </p:nvPicPr>
            <p:blipFill>
              <a:blip r:embed="rId7">
                <a:alphaModFix/>
              </a:blip>
              <a:stretch>
                <a:fillRect/>
              </a:stretch>
            </p:blipFill>
            <p:spPr>
              <a:xfrm rot="10800000">
                <a:off x="7300206" y="4854618"/>
                <a:ext cx="1585464" cy="69000"/>
              </a:xfrm>
              <a:prstGeom prst="rect">
                <a:avLst/>
              </a:prstGeom>
              <a:noFill/>
              <a:ln>
                <a:noFill/>
              </a:ln>
            </p:spPr>
          </p:pic>
        </p:grpSp>
        <p:grpSp>
          <p:nvGrpSpPr>
            <p:cNvPr id="99" name="Google Shape;99;p11"/>
            <p:cNvGrpSpPr/>
            <p:nvPr/>
          </p:nvGrpSpPr>
          <p:grpSpPr>
            <a:xfrm>
              <a:off x="0" y="0"/>
              <a:ext cx="6523526" cy="536050"/>
              <a:chOff x="0" y="0"/>
              <a:chExt cx="6523526" cy="536050"/>
            </a:xfrm>
          </p:grpSpPr>
          <p:pic>
            <p:nvPicPr>
              <p:cNvPr id="100" name="Google Shape;100;p11"/>
              <p:cNvPicPr preferRelativeResize="0"/>
              <p:nvPr/>
            </p:nvPicPr>
            <p:blipFill>
              <a:blip r:embed="rId8">
                <a:alphaModFix/>
              </a:blip>
              <a:stretch>
                <a:fillRect/>
              </a:stretch>
            </p:blipFill>
            <p:spPr>
              <a:xfrm>
                <a:off x="0" y="0"/>
                <a:ext cx="6523526" cy="536050"/>
              </a:xfrm>
              <a:prstGeom prst="rect">
                <a:avLst/>
              </a:prstGeom>
              <a:noFill/>
              <a:ln>
                <a:noFill/>
              </a:ln>
            </p:spPr>
          </p:pic>
          <p:pic>
            <p:nvPicPr>
              <p:cNvPr id="101" name="Google Shape;101;p11"/>
              <p:cNvPicPr preferRelativeResize="0"/>
              <p:nvPr/>
            </p:nvPicPr>
            <p:blipFill>
              <a:blip r:embed="rId7">
                <a:alphaModFix/>
              </a:blip>
              <a:stretch>
                <a:fillRect/>
              </a:stretch>
            </p:blipFill>
            <p:spPr>
              <a:xfrm>
                <a:off x="265125" y="246605"/>
                <a:ext cx="1585464" cy="69000"/>
              </a:xfrm>
              <a:prstGeom prst="rect">
                <a:avLst/>
              </a:prstGeom>
              <a:noFill/>
              <a:ln>
                <a:noFill/>
              </a:ln>
            </p:spPr>
          </p:pic>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3" name="Shape 103"/>
        <p:cNvGrpSpPr/>
        <p:nvPr/>
      </p:nvGrpSpPr>
      <p:grpSpPr>
        <a:xfrm>
          <a:off x="0" y="0"/>
          <a:ext cx="0" cy="0"/>
          <a:chOff x="0" y="0"/>
          <a:chExt cx="0" cy="0"/>
        </a:xfrm>
      </p:grpSpPr>
      <p:pic>
        <p:nvPicPr>
          <p:cNvPr id="104" name="Google Shape;104;p13"/>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05" name="Google Shape;105;p1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 name="Google Shape;106;p13"/>
          <p:cNvSpPr txBox="1"/>
          <p:nvPr>
            <p:ph hasCustomPrompt="1" idx="2" type="title"/>
          </p:nvPr>
        </p:nvSpPr>
        <p:spPr>
          <a:xfrm>
            <a:off x="3759205" y="1699096"/>
            <a:ext cx="694800" cy="6948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p:nvPr>
            <p:ph hasCustomPrompt="1" idx="3" type="title"/>
          </p:nvPr>
        </p:nvSpPr>
        <p:spPr>
          <a:xfrm>
            <a:off x="4690005" y="1699096"/>
            <a:ext cx="694800" cy="6948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p:nvPr>
            <p:ph hasCustomPrompt="1" idx="4" type="title"/>
          </p:nvPr>
        </p:nvSpPr>
        <p:spPr>
          <a:xfrm>
            <a:off x="3759193" y="2781754"/>
            <a:ext cx="694800" cy="6948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p:nvPr>
            <p:ph hasCustomPrompt="1" idx="5" type="title"/>
          </p:nvPr>
        </p:nvSpPr>
        <p:spPr>
          <a:xfrm>
            <a:off x="4689993" y="2781754"/>
            <a:ext cx="694800" cy="6948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p:nvPr>
            <p:ph hasCustomPrompt="1" idx="6" type="title"/>
          </p:nvPr>
        </p:nvSpPr>
        <p:spPr>
          <a:xfrm>
            <a:off x="3759207" y="3864413"/>
            <a:ext cx="694800" cy="6948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hasCustomPrompt="1" idx="7" type="title"/>
          </p:nvPr>
        </p:nvSpPr>
        <p:spPr>
          <a:xfrm>
            <a:off x="4690007" y="3864413"/>
            <a:ext cx="694800" cy="6948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idx="1" type="subTitle"/>
          </p:nvPr>
        </p:nvSpPr>
        <p:spPr>
          <a:xfrm>
            <a:off x="1280600" y="1699100"/>
            <a:ext cx="2288100" cy="69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400"/>
              <a:buNone/>
              <a:defRPr b="1"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113" name="Google Shape;113;p13"/>
          <p:cNvSpPr txBox="1"/>
          <p:nvPr>
            <p:ph idx="8" type="subTitle"/>
          </p:nvPr>
        </p:nvSpPr>
        <p:spPr>
          <a:xfrm>
            <a:off x="1280600" y="2781762"/>
            <a:ext cx="2288100" cy="69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400"/>
              <a:buNone/>
              <a:defRPr b="1"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114" name="Google Shape;114;p13"/>
          <p:cNvSpPr txBox="1"/>
          <p:nvPr>
            <p:ph idx="9" type="subTitle"/>
          </p:nvPr>
        </p:nvSpPr>
        <p:spPr>
          <a:xfrm>
            <a:off x="1280600" y="3864423"/>
            <a:ext cx="2288100" cy="69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400"/>
              <a:buNone/>
              <a:defRPr b="1"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115" name="Google Shape;115;p13"/>
          <p:cNvSpPr txBox="1"/>
          <p:nvPr>
            <p:ph idx="13" type="subTitle"/>
          </p:nvPr>
        </p:nvSpPr>
        <p:spPr>
          <a:xfrm>
            <a:off x="5575300" y="1699096"/>
            <a:ext cx="2288100" cy="69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116" name="Google Shape;116;p13"/>
          <p:cNvSpPr txBox="1"/>
          <p:nvPr>
            <p:ph idx="14" type="subTitle"/>
          </p:nvPr>
        </p:nvSpPr>
        <p:spPr>
          <a:xfrm>
            <a:off x="5575300" y="2781754"/>
            <a:ext cx="2288100" cy="69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117" name="Google Shape;117;p13"/>
          <p:cNvSpPr txBox="1"/>
          <p:nvPr>
            <p:ph idx="15" type="subTitle"/>
          </p:nvPr>
        </p:nvSpPr>
        <p:spPr>
          <a:xfrm>
            <a:off x="5575300" y="3864413"/>
            <a:ext cx="2288100" cy="69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grpSp>
        <p:nvGrpSpPr>
          <p:cNvPr id="118" name="Google Shape;118;p13"/>
          <p:cNvGrpSpPr/>
          <p:nvPr/>
        </p:nvGrpSpPr>
        <p:grpSpPr>
          <a:xfrm flipH="1">
            <a:off x="2620475" y="0"/>
            <a:ext cx="6523526" cy="369900"/>
            <a:chOff x="0" y="0"/>
            <a:chExt cx="6523526" cy="369900"/>
          </a:xfrm>
        </p:grpSpPr>
        <p:pic>
          <p:nvPicPr>
            <p:cNvPr id="119" name="Google Shape;119;p13"/>
            <p:cNvPicPr preferRelativeResize="0"/>
            <p:nvPr/>
          </p:nvPicPr>
          <p:blipFill>
            <a:blip r:embed="rId3">
              <a:alphaModFix/>
            </a:blip>
            <a:stretch>
              <a:fillRect/>
            </a:stretch>
          </p:blipFill>
          <p:spPr>
            <a:xfrm>
              <a:off x="0" y="0"/>
              <a:ext cx="6523526" cy="369900"/>
            </a:xfrm>
            <a:prstGeom prst="rect">
              <a:avLst/>
            </a:prstGeom>
            <a:noFill/>
            <a:ln>
              <a:noFill/>
            </a:ln>
          </p:spPr>
        </p:pic>
        <p:pic>
          <p:nvPicPr>
            <p:cNvPr id="120" name="Google Shape;120;p13"/>
            <p:cNvPicPr preferRelativeResize="0"/>
            <p:nvPr/>
          </p:nvPicPr>
          <p:blipFill>
            <a:blip r:embed="rId4">
              <a:alphaModFix/>
            </a:blip>
            <a:stretch>
              <a:fillRect/>
            </a:stretch>
          </p:blipFill>
          <p:spPr>
            <a:xfrm>
              <a:off x="265125" y="150455"/>
              <a:ext cx="1585464" cy="69000"/>
            </a:xfrm>
            <a:prstGeom prst="rect">
              <a:avLst/>
            </a:prstGeom>
            <a:noFill/>
            <a:ln>
              <a:noFill/>
            </a:ln>
          </p:spPr>
        </p:pic>
      </p:grpSp>
      <p:grpSp>
        <p:nvGrpSpPr>
          <p:cNvPr id="121" name="Google Shape;121;p13"/>
          <p:cNvGrpSpPr/>
          <p:nvPr/>
        </p:nvGrpSpPr>
        <p:grpSpPr>
          <a:xfrm flipH="1">
            <a:off x="0" y="0"/>
            <a:ext cx="9144000" cy="5143512"/>
            <a:chOff x="0" y="0"/>
            <a:chExt cx="9144000" cy="5143512"/>
          </a:xfrm>
        </p:grpSpPr>
        <p:pic>
          <p:nvPicPr>
            <p:cNvPr id="122" name="Google Shape;122;p13"/>
            <p:cNvPicPr preferRelativeResize="0"/>
            <p:nvPr/>
          </p:nvPicPr>
          <p:blipFill>
            <a:blip r:embed="rId5">
              <a:alphaModFix/>
            </a:blip>
            <a:stretch>
              <a:fillRect/>
            </a:stretch>
          </p:blipFill>
          <p:spPr>
            <a:xfrm>
              <a:off x="8171225" y="0"/>
              <a:ext cx="972775" cy="972775"/>
            </a:xfrm>
            <a:prstGeom prst="rect">
              <a:avLst/>
            </a:prstGeom>
            <a:noFill/>
            <a:ln>
              <a:noFill/>
            </a:ln>
          </p:spPr>
        </p:pic>
        <p:pic>
          <p:nvPicPr>
            <p:cNvPr id="123" name="Google Shape;123;p13"/>
            <p:cNvPicPr preferRelativeResize="0"/>
            <p:nvPr/>
          </p:nvPicPr>
          <p:blipFill>
            <a:blip r:embed="rId6">
              <a:alphaModFix/>
            </a:blip>
            <a:stretch>
              <a:fillRect/>
            </a:stretch>
          </p:blipFill>
          <p:spPr>
            <a:xfrm>
              <a:off x="0" y="4170737"/>
              <a:ext cx="972775" cy="972775"/>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24" name="Shape 124"/>
        <p:cNvGrpSpPr/>
        <p:nvPr/>
      </p:nvGrpSpPr>
      <p:grpSpPr>
        <a:xfrm>
          <a:off x="0" y="0"/>
          <a:ext cx="0" cy="0"/>
          <a:chOff x="0" y="0"/>
          <a:chExt cx="0" cy="0"/>
        </a:xfrm>
      </p:grpSpPr>
      <p:pic>
        <p:nvPicPr>
          <p:cNvPr id="125" name="Google Shape;125;p14"/>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26" name="Google Shape;126;p14"/>
          <p:cNvSpPr txBox="1"/>
          <p:nvPr>
            <p:ph type="title"/>
          </p:nvPr>
        </p:nvSpPr>
        <p:spPr>
          <a:xfrm>
            <a:off x="3835425" y="801507"/>
            <a:ext cx="4089300" cy="1055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7" name="Google Shape;127;p14"/>
          <p:cNvSpPr txBox="1"/>
          <p:nvPr>
            <p:ph idx="1" type="subTitle"/>
          </p:nvPr>
        </p:nvSpPr>
        <p:spPr>
          <a:xfrm>
            <a:off x="3835425" y="1898175"/>
            <a:ext cx="4089300" cy="213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0"/>
              </a:spcBef>
              <a:spcAft>
                <a:spcPts val="0"/>
              </a:spcAft>
              <a:buSzPts val="1200"/>
              <a:buAutoNum type="alphaLcPeriod"/>
              <a:defRPr/>
            </a:lvl2pPr>
            <a:lvl3pPr lvl="2" rtl="0" algn="ctr">
              <a:lnSpc>
                <a:spcPct val="100000"/>
              </a:lnSpc>
              <a:spcBef>
                <a:spcPts val="0"/>
              </a:spcBef>
              <a:spcAft>
                <a:spcPts val="0"/>
              </a:spcAft>
              <a:buSzPts val="1200"/>
              <a:buAutoNum type="romanLcPeriod"/>
              <a:defRPr/>
            </a:lvl3pPr>
            <a:lvl4pPr lvl="3" rtl="0" algn="ctr">
              <a:lnSpc>
                <a:spcPct val="100000"/>
              </a:lnSpc>
              <a:spcBef>
                <a:spcPts val="0"/>
              </a:spcBef>
              <a:spcAft>
                <a:spcPts val="0"/>
              </a:spcAft>
              <a:buSzPts val="1200"/>
              <a:buAutoNum type="arabicPeriod"/>
              <a:defRPr/>
            </a:lvl4pPr>
            <a:lvl5pPr lvl="4" rtl="0" algn="ctr">
              <a:lnSpc>
                <a:spcPct val="100000"/>
              </a:lnSpc>
              <a:spcBef>
                <a:spcPts val="0"/>
              </a:spcBef>
              <a:spcAft>
                <a:spcPts val="0"/>
              </a:spcAft>
              <a:buSzPts val="1200"/>
              <a:buAutoNum type="alphaLcPeriod"/>
              <a:defRPr/>
            </a:lvl5pPr>
            <a:lvl6pPr lvl="5" rtl="0" algn="ctr">
              <a:lnSpc>
                <a:spcPct val="100000"/>
              </a:lnSpc>
              <a:spcBef>
                <a:spcPts val="0"/>
              </a:spcBef>
              <a:spcAft>
                <a:spcPts val="0"/>
              </a:spcAft>
              <a:buSzPts val="1200"/>
              <a:buAutoNum type="romanLcPeriod"/>
              <a:defRPr/>
            </a:lvl6pPr>
            <a:lvl7pPr lvl="6" rtl="0" algn="ctr">
              <a:lnSpc>
                <a:spcPct val="100000"/>
              </a:lnSpc>
              <a:spcBef>
                <a:spcPts val="0"/>
              </a:spcBef>
              <a:spcAft>
                <a:spcPts val="0"/>
              </a:spcAft>
              <a:buSzPts val="1200"/>
              <a:buAutoNum type="arabicPeriod"/>
              <a:defRPr/>
            </a:lvl7pPr>
            <a:lvl8pPr lvl="7" rtl="0" algn="ctr">
              <a:lnSpc>
                <a:spcPct val="100000"/>
              </a:lnSpc>
              <a:spcBef>
                <a:spcPts val="0"/>
              </a:spcBef>
              <a:spcAft>
                <a:spcPts val="0"/>
              </a:spcAft>
              <a:buSzPts val="1200"/>
              <a:buAutoNum type="alphaLcPeriod"/>
              <a:defRPr/>
            </a:lvl8pPr>
            <a:lvl9pPr lvl="8" rtl="0" algn="ctr">
              <a:lnSpc>
                <a:spcPct val="100000"/>
              </a:lnSpc>
              <a:spcBef>
                <a:spcPts val="0"/>
              </a:spcBef>
              <a:spcAft>
                <a:spcPts val="0"/>
              </a:spcAft>
              <a:buSzPts val="1200"/>
              <a:buAutoNum type="romanLcPeriod"/>
              <a:defRPr/>
            </a:lvl9pPr>
          </a:lstStyle>
          <a:p/>
        </p:txBody>
      </p:sp>
      <p:pic>
        <p:nvPicPr>
          <p:cNvPr id="128" name="Google Shape;128;p14"/>
          <p:cNvPicPr preferRelativeResize="0"/>
          <p:nvPr/>
        </p:nvPicPr>
        <p:blipFill rotWithShape="1">
          <a:blip r:embed="rId3">
            <a:alphaModFix/>
          </a:blip>
          <a:srcRect b="22420" l="0" r="0" t="0"/>
          <a:stretch/>
        </p:blipFill>
        <p:spPr>
          <a:xfrm rot="5400000">
            <a:off x="-257665" y="461283"/>
            <a:ext cx="1768000" cy="1047800"/>
          </a:xfrm>
          <a:prstGeom prst="rect">
            <a:avLst/>
          </a:prstGeom>
          <a:noFill/>
          <a:ln>
            <a:noFill/>
          </a:ln>
        </p:spPr>
      </p:pic>
      <p:pic>
        <p:nvPicPr>
          <p:cNvPr id="129" name="Google Shape;129;p14"/>
          <p:cNvPicPr preferRelativeResize="0"/>
          <p:nvPr/>
        </p:nvPicPr>
        <p:blipFill>
          <a:blip r:embed="rId4">
            <a:alphaModFix/>
          </a:blip>
          <a:stretch>
            <a:fillRect/>
          </a:stretch>
        </p:blipFill>
        <p:spPr>
          <a:xfrm rot="10800000">
            <a:off x="7890675" y="0"/>
            <a:ext cx="1251550" cy="1251550"/>
          </a:xfrm>
          <a:prstGeom prst="rect">
            <a:avLst/>
          </a:prstGeom>
          <a:noFill/>
          <a:ln>
            <a:noFill/>
          </a:ln>
        </p:spPr>
      </p:pic>
      <p:grpSp>
        <p:nvGrpSpPr>
          <p:cNvPr id="130" name="Google Shape;130;p14"/>
          <p:cNvGrpSpPr/>
          <p:nvPr/>
        </p:nvGrpSpPr>
        <p:grpSpPr>
          <a:xfrm>
            <a:off x="3881699" y="4752250"/>
            <a:ext cx="5260526" cy="388025"/>
            <a:chOff x="3881699" y="4752250"/>
            <a:chExt cx="5260526" cy="388025"/>
          </a:xfrm>
        </p:grpSpPr>
        <p:pic>
          <p:nvPicPr>
            <p:cNvPr id="131" name="Google Shape;131;p14"/>
            <p:cNvPicPr preferRelativeResize="0"/>
            <p:nvPr/>
          </p:nvPicPr>
          <p:blipFill>
            <a:blip r:embed="rId5">
              <a:alphaModFix/>
            </a:blip>
            <a:stretch>
              <a:fillRect/>
            </a:stretch>
          </p:blipFill>
          <p:spPr>
            <a:xfrm rot="10800000">
              <a:off x="3881699" y="4752250"/>
              <a:ext cx="5260526" cy="388025"/>
            </a:xfrm>
            <a:prstGeom prst="rect">
              <a:avLst/>
            </a:prstGeom>
            <a:noFill/>
            <a:ln>
              <a:noFill/>
            </a:ln>
          </p:spPr>
        </p:pic>
        <p:pic>
          <p:nvPicPr>
            <p:cNvPr id="132" name="Google Shape;132;p14"/>
            <p:cNvPicPr preferRelativeResize="0"/>
            <p:nvPr/>
          </p:nvPicPr>
          <p:blipFill>
            <a:blip r:embed="rId6">
              <a:alphaModFix/>
            </a:blip>
            <a:stretch>
              <a:fillRect/>
            </a:stretch>
          </p:blipFill>
          <p:spPr>
            <a:xfrm rot="10800000">
              <a:off x="7293388" y="4911768"/>
              <a:ext cx="1585464" cy="69000"/>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33" name="Shape 133"/>
        <p:cNvGrpSpPr/>
        <p:nvPr/>
      </p:nvGrpSpPr>
      <p:grpSpPr>
        <a:xfrm>
          <a:off x="0" y="0"/>
          <a:ext cx="0" cy="0"/>
          <a:chOff x="0" y="0"/>
          <a:chExt cx="0" cy="0"/>
        </a:xfrm>
      </p:grpSpPr>
      <p:pic>
        <p:nvPicPr>
          <p:cNvPr id="134" name="Google Shape;134;p15"/>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35" name="Google Shape;135;p15"/>
          <p:cNvSpPr txBox="1"/>
          <p:nvPr>
            <p:ph type="title"/>
          </p:nvPr>
        </p:nvSpPr>
        <p:spPr>
          <a:xfrm>
            <a:off x="6001375" y="539500"/>
            <a:ext cx="2429400" cy="1078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6" name="Google Shape;136;p15"/>
          <p:cNvSpPr txBox="1"/>
          <p:nvPr>
            <p:ph idx="1" type="subTitle"/>
          </p:nvPr>
        </p:nvSpPr>
        <p:spPr>
          <a:xfrm>
            <a:off x="6001375" y="1515400"/>
            <a:ext cx="2429400" cy="123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7" name="Google Shape;137;p15"/>
          <p:cNvSpPr/>
          <p:nvPr>
            <p:ph idx="2" type="pic"/>
          </p:nvPr>
        </p:nvSpPr>
        <p:spPr>
          <a:xfrm>
            <a:off x="713225" y="539500"/>
            <a:ext cx="2801100" cy="4064700"/>
          </a:xfrm>
          <a:prstGeom prst="round2DiagRect">
            <a:avLst>
              <a:gd fmla="val 16667" name="adj1"/>
              <a:gd fmla="val 0" name="adj2"/>
            </a:avLst>
          </a:prstGeom>
          <a:noFill/>
          <a:ln>
            <a:noFill/>
          </a:ln>
        </p:spPr>
      </p:sp>
      <p:sp>
        <p:nvSpPr>
          <p:cNvPr id="138" name="Google Shape;138;p15"/>
          <p:cNvSpPr/>
          <p:nvPr>
            <p:ph idx="3" type="pic"/>
          </p:nvPr>
        </p:nvSpPr>
        <p:spPr>
          <a:xfrm>
            <a:off x="3595575" y="539500"/>
            <a:ext cx="2191200" cy="2328300"/>
          </a:xfrm>
          <a:prstGeom prst="round2DiagRect">
            <a:avLst>
              <a:gd fmla="val 16667" name="adj1"/>
              <a:gd fmla="val 0" name="adj2"/>
            </a:avLst>
          </a:prstGeom>
          <a:noFill/>
          <a:ln>
            <a:noFill/>
          </a:ln>
        </p:spPr>
      </p:sp>
      <p:sp>
        <p:nvSpPr>
          <p:cNvPr id="139" name="Google Shape;139;p15"/>
          <p:cNvSpPr/>
          <p:nvPr>
            <p:ph idx="4" type="pic"/>
          </p:nvPr>
        </p:nvSpPr>
        <p:spPr>
          <a:xfrm>
            <a:off x="3595575" y="2953775"/>
            <a:ext cx="4835100" cy="1650300"/>
          </a:xfrm>
          <a:prstGeom prst="round2DiagRect">
            <a:avLst>
              <a:gd fmla="val 16667" name="adj1"/>
              <a:gd fmla="val 0" name="adj2"/>
            </a:avLst>
          </a:prstGeom>
          <a:noFill/>
          <a:ln>
            <a:noFill/>
          </a:ln>
        </p:spPr>
      </p:sp>
      <p:pic>
        <p:nvPicPr>
          <p:cNvPr id="140" name="Google Shape;140;p15"/>
          <p:cNvPicPr preferRelativeResize="0"/>
          <p:nvPr/>
        </p:nvPicPr>
        <p:blipFill rotWithShape="1">
          <a:blip r:embed="rId3">
            <a:alphaModFix/>
          </a:blip>
          <a:srcRect b="129" l="73637" r="0" t="129"/>
          <a:stretch/>
        </p:blipFill>
        <p:spPr>
          <a:xfrm>
            <a:off x="10239" y="3372450"/>
            <a:ext cx="452574" cy="1307951"/>
          </a:xfrm>
          <a:prstGeom prst="rect">
            <a:avLst/>
          </a:prstGeom>
          <a:noFill/>
          <a:ln>
            <a:noFill/>
          </a:ln>
        </p:spPr>
      </p:pic>
      <p:grpSp>
        <p:nvGrpSpPr>
          <p:cNvPr id="141" name="Google Shape;141;p15"/>
          <p:cNvGrpSpPr/>
          <p:nvPr/>
        </p:nvGrpSpPr>
        <p:grpSpPr>
          <a:xfrm>
            <a:off x="-1" y="2100"/>
            <a:ext cx="9144001" cy="5141388"/>
            <a:chOff x="-1" y="2100"/>
            <a:chExt cx="9144001" cy="5141388"/>
          </a:xfrm>
        </p:grpSpPr>
        <p:pic>
          <p:nvPicPr>
            <p:cNvPr id="142" name="Google Shape;142;p15"/>
            <p:cNvPicPr preferRelativeResize="0"/>
            <p:nvPr/>
          </p:nvPicPr>
          <p:blipFill>
            <a:blip r:embed="rId4">
              <a:alphaModFix/>
            </a:blip>
            <a:stretch>
              <a:fillRect/>
            </a:stretch>
          </p:blipFill>
          <p:spPr>
            <a:xfrm flipH="1" rot="5400000">
              <a:off x="8171225" y="2100"/>
              <a:ext cx="972775" cy="972775"/>
            </a:xfrm>
            <a:prstGeom prst="rect">
              <a:avLst/>
            </a:prstGeom>
            <a:noFill/>
            <a:ln>
              <a:noFill/>
            </a:ln>
          </p:spPr>
        </p:pic>
        <p:pic>
          <p:nvPicPr>
            <p:cNvPr id="143" name="Google Shape;143;p15"/>
            <p:cNvPicPr preferRelativeResize="0"/>
            <p:nvPr/>
          </p:nvPicPr>
          <p:blipFill>
            <a:blip r:embed="rId5">
              <a:alphaModFix/>
            </a:blip>
            <a:stretch>
              <a:fillRect/>
            </a:stretch>
          </p:blipFill>
          <p:spPr>
            <a:xfrm flipH="1" rot="5400000">
              <a:off x="-1" y="4170713"/>
              <a:ext cx="972775" cy="972775"/>
            </a:xfrm>
            <a:prstGeom prst="rect">
              <a:avLst/>
            </a:prstGeom>
            <a:noFill/>
            <a:ln>
              <a:noFill/>
            </a:ln>
          </p:spPr>
        </p:pic>
      </p:grpSp>
      <p:grpSp>
        <p:nvGrpSpPr>
          <p:cNvPr id="144" name="Google Shape;144;p15"/>
          <p:cNvGrpSpPr/>
          <p:nvPr/>
        </p:nvGrpSpPr>
        <p:grpSpPr>
          <a:xfrm>
            <a:off x="5356527" y="4752250"/>
            <a:ext cx="3785698" cy="388025"/>
            <a:chOff x="5356527" y="4752250"/>
            <a:chExt cx="3785698" cy="388025"/>
          </a:xfrm>
        </p:grpSpPr>
        <p:pic>
          <p:nvPicPr>
            <p:cNvPr id="145" name="Google Shape;145;p15"/>
            <p:cNvPicPr preferRelativeResize="0"/>
            <p:nvPr/>
          </p:nvPicPr>
          <p:blipFill>
            <a:blip r:embed="rId6">
              <a:alphaModFix/>
            </a:blip>
            <a:stretch>
              <a:fillRect/>
            </a:stretch>
          </p:blipFill>
          <p:spPr>
            <a:xfrm rot="10800000">
              <a:off x="5356527" y="4752250"/>
              <a:ext cx="3785698" cy="388025"/>
            </a:xfrm>
            <a:prstGeom prst="rect">
              <a:avLst/>
            </a:prstGeom>
            <a:noFill/>
            <a:ln>
              <a:noFill/>
            </a:ln>
          </p:spPr>
        </p:pic>
        <p:pic>
          <p:nvPicPr>
            <p:cNvPr id="146" name="Google Shape;146;p15"/>
            <p:cNvPicPr preferRelativeResize="0"/>
            <p:nvPr/>
          </p:nvPicPr>
          <p:blipFill>
            <a:blip r:embed="rId7">
              <a:alphaModFix/>
            </a:blip>
            <a:stretch>
              <a:fillRect/>
            </a:stretch>
          </p:blipFill>
          <p:spPr>
            <a:xfrm rot="10800000">
              <a:off x="7293388" y="4911768"/>
              <a:ext cx="1585464" cy="69000"/>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
    <p:spTree>
      <p:nvGrpSpPr>
        <p:cNvPr id="147" name="Shape 147"/>
        <p:cNvGrpSpPr/>
        <p:nvPr/>
      </p:nvGrpSpPr>
      <p:grpSpPr>
        <a:xfrm>
          <a:off x="0" y="0"/>
          <a:ext cx="0" cy="0"/>
          <a:chOff x="0" y="0"/>
          <a:chExt cx="0" cy="0"/>
        </a:xfrm>
      </p:grpSpPr>
      <p:pic>
        <p:nvPicPr>
          <p:cNvPr id="148" name="Google Shape;148;p16"/>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49" name="Google Shape;149;p16"/>
          <p:cNvSpPr txBox="1"/>
          <p:nvPr>
            <p:ph type="title"/>
          </p:nvPr>
        </p:nvSpPr>
        <p:spPr>
          <a:xfrm>
            <a:off x="720000" y="640080"/>
            <a:ext cx="3234900" cy="1111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0" name="Google Shape;150;p16"/>
          <p:cNvSpPr txBox="1"/>
          <p:nvPr>
            <p:ph idx="1" type="body"/>
          </p:nvPr>
        </p:nvSpPr>
        <p:spPr>
          <a:xfrm>
            <a:off x="720000" y="2101875"/>
            <a:ext cx="3234900" cy="1249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1" name="Shape 151"/>
        <p:cNvGrpSpPr/>
        <p:nvPr/>
      </p:nvGrpSpPr>
      <p:grpSpPr>
        <a:xfrm>
          <a:off x="0" y="0"/>
          <a:ext cx="0" cy="0"/>
          <a:chOff x="0" y="0"/>
          <a:chExt cx="0" cy="0"/>
        </a:xfrm>
      </p:grpSpPr>
      <p:pic>
        <p:nvPicPr>
          <p:cNvPr id="152" name="Google Shape;152;p17"/>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53" name="Google Shape;153;p17"/>
          <p:cNvSpPr txBox="1"/>
          <p:nvPr>
            <p:ph type="title"/>
          </p:nvPr>
        </p:nvSpPr>
        <p:spPr>
          <a:xfrm>
            <a:off x="720000" y="53849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4" name="Google Shape;154;p17"/>
          <p:cNvSpPr txBox="1"/>
          <p:nvPr>
            <p:ph idx="1" type="subTitle"/>
          </p:nvPr>
        </p:nvSpPr>
        <p:spPr>
          <a:xfrm>
            <a:off x="709750" y="2636600"/>
            <a:ext cx="2225700" cy="196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5" name="Google Shape;155;p17"/>
          <p:cNvSpPr txBox="1"/>
          <p:nvPr>
            <p:ph idx="2" type="subTitle"/>
          </p:nvPr>
        </p:nvSpPr>
        <p:spPr>
          <a:xfrm>
            <a:off x="3457413" y="2636600"/>
            <a:ext cx="2225700" cy="196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6" name="Google Shape;156;p17"/>
          <p:cNvSpPr txBox="1"/>
          <p:nvPr>
            <p:ph idx="3" type="subTitle"/>
          </p:nvPr>
        </p:nvSpPr>
        <p:spPr>
          <a:xfrm>
            <a:off x="6205076" y="2636600"/>
            <a:ext cx="2225700" cy="196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7" name="Google Shape;157;p17"/>
          <p:cNvSpPr txBox="1"/>
          <p:nvPr>
            <p:ph idx="4" type="subTitle"/>
          </p:nvPr>
        </p:nvSpPr>
        <p:spPr>
          <a:xfrm>
            <a:off x="709758" y="2073291"/>
            <a:ext cx="22257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158" name="Google Shape;158;p17"/>
          <p:cNvSpPr txBox="1"/>
          <p:nvPr>
            <p:ph idx="5" type="subTitle"/>
          </p:nvPr>
        </p:nvSpPr>
        <p:spPr>
          <a:xfrm>
            <a:off x="3459159" y="2073291"/>
            <a:ext cx="22257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159" name="Google Shape;159;p17"/>
          <p:cNvSpPr txBox="1"/>
          <p:nvPr>
            <p:ph idx="6" type="subTitle"/>
          </p:nvPr>
        </p:nvSpPr>
        <p:spPr>
          <a:xfrm>
            <a:off x="6205085" y="2073291"/>
            <a:ext cx="22257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pic>
        <p:nvPicPr>
          <p:cNvPr id="160" name="Google Shape;160;p17"/>
          <p:cNvPicPr preferRelativeResize="0"/>
          <p:nvPr/>
        </p:nvPicPr>
        <p:blipFill>
          <a:blip r:embed="rId3">
            <a:alphaModFix/>
          </a:blip>
          <a:stretch>
            <a:fillRect/>
          </a:stretch>
        </p:blipFill>
        <p:spPr>
          <a:xfrm rot="5400000">
            <a:off x="8171200" y="4170725"/>
            <a:ext cx="972775" cy="972775"/>
          </a:xfrm>
          <a:prstGeom prst="rect">
            <a:avLst/>
          </a:prstGeom>
          <a:noFill/>
          <a:ln>
            <a:noFill/>
          </a:ln>
        </p:spPr>
      </p:pic>
      <p:grpSp>
        <p:nvGrpSpPr>
          <p:cNvPr id="161" name="Google Shape;161;p17"/>
          <p:cNvGrpSpPr/>
          <p:nvPr/>
        </p:nvGrpSpPr>
        <p:grpSpPr>
          <a:xfrm flipH="1">
            <a:off x="2620475" y="0"/>
            <a:ext cx="6523526" cy="369900"/>
            <a:chOff x="0" y="0"/>
            <a:chExt cx="6523526" cy="369900"/>
          </a:xfrm>
        </p:grpSpPr>
        <p:pic>
          <p:nvPicPr>
            <p:cNvPr id="162" name="Google Shape;162;p17"/>
            <p:cNvPicPr preferRelativeResize="0"/>
            <p:nvPr/>
          </p:nvPicPr>
          <p:blipFill>
            <a:blip r:embed="rId4">
              <a:alphaModFix/>
            </a:blip>
            <a:stretch>
              <a:fillRect/>
            </a:stretch>
          </p:blipFill>
          <p:spPr>
            <a:xfrm>
              <a:off x="0" y="0"/>
              <a:ext cx="6523526" cy="369900"/>
            </a:xfrm>
            <a:prstGeom prst="rect">
              <a:avLst/>
            </a:prstGeom>
            <a:noFill/>
            <a:ln>
              <a:noFill/>
            </a:ln>
          </p:spPr>
        </p:pic>
        <p:pic>
          <p:nvPicPr>
            <p:cNvPr id="163" name="Google Shape;163;p17"/>
            <p:cNvPicPr preferRelativeResize="0"/>
            <p:nvPr/>
          </p:nvPicPr>
          <p:blipFill>
            <a:blip r:embed="rId5">
              <a:alphaModFix/>
            </a:blip>
            <a:stretch>
              <a:fillRect/>
            </a:stretch>
          </p:blipFill>
          <p:spPr>
            <a:xfrm>
              <a:off x="265125" y="150455"/>
              <a:ext cx="1585464" cy="69000"/>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64" name="Shape 164"/>
        <p:cNvGrpSpPr/>
        <p:nvPr/>
      </p:nvGrpSpPr>
      <p:grpSpPr>
        <a:xfrm>
          <a:off x="0" y="0"/>
          <a:ext cx="0" cy="0"/>
          <a:chOff x="0" y="0"/>
          <a:chExt cx="0" cy="0"/>
        </a:xfrm>
      </p:grpSpPr>
      <p:pic>
        <p:nvPicPr>
          <p:cNvPr id="165" name="Google Shape;165;p1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66" name="Google Shape;166;p18"/>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7" name="Google Shape;167;p18"/>
          <p:cNvSpPr txBox="1"/>
          <p:nvPr>
            <p:ph idx="1" type="subTitle"/>
          </p:nvPr>
        </p:nvSpPr>
        <p:spPr>
          <a:xfrm>
            <a:off x="720000" y="1679350"/>
            <a:ext cx="35496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8" name="Google Shape;168;p18"/>
          <p:cNvSpPr txBox="1"/>
          <p:nvPr>
            <p:ph idx="2" type="subTitle"/>
          </p:nvPr>
        </p:nvSpPr>
        <p:spPr>
          <a:xfrm>
            <a:off x="4881166" y="1679350"/>
            <a:ext cx="35496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9" name="Google Shape;169;p18"/>
          <p:cNvSpPr txBox="1"/>
          <p:nvPr>
            <p:ph idx="3" type="subTitle"/>
          </p:nvPr>
        </p:nvSpPr>
        <p:spPr>
          <a:xfrm>
            <a:off x="720000" y="3396200"/>
            <a:ext cx="35496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0" name="Google Shape;170;p18"/>
          <p:cNvSpPr txBox="1"/>
          <p:nvPr>
            <p:ph idx="4" type="subTitle"/>
          </p:nvPr>
        </p:nvSpPr>
        <p:spPr>
          <a:xfrm>
            <a:off x="4881166" y="3396200"/>
            <a:ext cx="35496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1" name="Google Shape;171;p18"/>
          <p:cNvSpPr txBox="1"/>
          <p:nvPr>
            <p:ph idx="5" type="subTitle"/>
          </p:nvPr>
        </p:nvSpPr>
        <p:spPr>
          <a:xfrm>
            <a:off x="720000" y="1429886"/>
            <a:ext cx="3549600" cy="37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172" name="Google Shape;172;p18"/>
          <p:cNvSpPr txBox="1"/>
          <p:nvPr>
            <p:ph idx="6" type="subTitle"/>
          </p:nvPr>
        </p:nvSpPr>
        <p:spPr>
          <a:xfrm>
            <a:off x="720000" y="3146911"/>
            <a:ext cx="3549600" cy="37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173" name="Google Shape;173;p18"/>
          <p:cNvSpPr txBox="1"/>
          <p:nvPr>
            <p:ph idx="7" type="subTitle"/>
          </p:nvPr>
        </p:nvSpPr>
        <p:spPr>
          <a:xfrm>
            <a:off x="4881127" y="1429886"/>
            <a:ext cx="3549600" cy="37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174" name="Google Shape;174;p18"/>
          <p:cNvSpPr txBox="1"/>
          <p:nvPr>
            <p:ph idx="8" type="subTitle"/>
          </p:nvPr>
        </p:nvSpPr>
        <p:spPr>
          <a:xfrm>
            <a:off x="4881130" y="3146911"/>
            <a:ext cx="3549600" cy="37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grpSp>
        <p:nvGrpSpPr>
          <p:cNvPr id="175" name="Google Shape;175;p18"/>
          <p:cNvGrpSpPr/>
          <p:nvPr/>
        </p:nvGrpSpPr>
        <p:grpSpPr>
          <a:xfrm>
            <a:off x="-1" y="-4719"/>
            <a:ext cx="9144001" cy="5148207"/>
            <a:chOff x="-1" y="-4719"/>
            <a:chExt cx="9144001" cy="5148207"/>
          </a:xfrm>
        </p:grpSpPr>
        <p:pic>
          <p:nvPicPr>
            <p:cNvPr id="176" name="Google Shape;176;p18"/>
            <p:cNvPicPr preferRelativeResize="0"/>
            <p:nvPr/>
          </p:nvPicPr>
          <p:blipFill>
            <a:blip r:embed="rId3">
              <a:alphaModFix/>
            </a:blip>
            <a:stretch>
              <a:fillRect/>
            </a:stretch>
          </p:blipFill>
          <p:spPr>
            <a:xfrm flipH="1" rot="5400000">
              <a:off x="8171225" y="-4719"/>
              <a:ext cx="972775" cy="972775"/>
            </a:xfrm>
            <a:prstGeom prst="rect">
              <a:avLst/>
            </a:prstGeom>
            <a:noFill/>
            <a:ln>
              <a:noFill/>
            </a:ln>
          </p:spPr>
        </p:pic>
        <p:pic>
          <p:nvPicPr>
            <p:cNvPr id="177" name="Google Shape;177;p18"/>
            <p:cNvPicPr preferRelativeResize="0"/>
            <p:nvPr/>
          </p:nvPicPr>
          <p:blipFill>
            <a:blip r:embed="rId4">
              <a:alphaModFix/>
            </a:blip>
            <a:stretch>
              <a:fillRect/>
            </a:stretch>
          </p:blipFill>
          <p:spPr>
            <a:xfrm flipH="1" rot="5400000">
              <a:off x="-1" y="4170713"/>
              <a:ext cx="972775" cy="972775"/>
            </a:xfrm>
            <a:prstGeom prst="rect">
              <a:avLst/>
            </a:prstGeom>
            <a:noFill/>
            <a:ln>
              <a:noFill/>
            </a:ln>
          </p:spPr>
        </p:pic>
      </p:grpSp>
      <p:grpSp>
        <p:nvGrpSpPr>
          <p:cNvPr id="178" name="Google Shape;178;p18"/>
          <p:cNvGrpSpPr/>
          <p:nvPr/>
        </p:nvGrpSpPr>
        <p:grpSpPr>
          <a:xfrm rot="10800000">
            <a:off x="0" y="-4719"/>
            <a:ext cx="4881173" cy="365700"/>
            <a:chOff x="4261050" y="4610675"/>
            <a:chExt cx="4881173" cy="365700"/>
          </a:xfrm>
        </p:grpSpPr>
        <p:pic>
          <p:nvPicPr>
            <p:cNvPr id="179" name="Google Shape;179;p18"/>
            <p:cNvPicPr preferRelativeResize="0"/>
            <p:nvPr/>
          </p:nvPicPr>
          <p:blipFill>
            <a:blip r:embed="rId5">
              <a:alphaModFix/>
            </a:blip>
            <a:stretch>
              <a:fillRect/>
            </a:stretch>
          </p:blipFill>
          <p:spPr>
            <a:xfrm rot="10800000">
              <a:off x="4261050" y="4610675"/>
              <a:ext cx="4881173" cy="365700"/>
            </a:xfrm>
            <a:prstGeom prst="rect">
              <a:avLst/>
            </a:prstGeom>
            <a:noFill/>
            <a:ln>
              <a:noFill/>
            </a:ln>
          </p:spPr>
        </p:pic>
        <p:pic>
          <p:nvPicPr>
            <p:cNvPr id="180" name="Google Shape;180;p18"/>
            <p:cNvPicPr preferRelativeResize="0"/>
            <p:nvPr/>
          </p:nvPicPr>
          <p:blipFill>
            <a:blip r:embed="rId6">
              <a:alphaModFix/>
            </a:blip>
            <a:stretch>
              <a:fillRect/>
            </a:stretch>
          </p:blipFill>
          <p:spPr>
            <a:xfrm rot="10800000">
              <a:off x="7293388" y="4759030"/>
              <a:ext cx="1585464" cy="69000"/>
            </a:xfrm>
            <a:prstGeom prst="rect">
              <a:avLst/>
            </a:prstGeom>
            <a:noFill/>
            <a:ln>
              <a:noFill/>
            </a:ln>
          </p:spPr>
        </p:pic>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81" name="Shape 181"/>
        <p:cNvGrpSpPr/>
        <p:nvPr/>
      </p:nvGrpSpPr>
      <p:grpSpPr>
        <a:xfrm>
          <a:off x="0" y="0"/>
          <a:ext cx="0" cy="0"/>
          <a:chOff x="0" y="0"/>
          <a:chExt cx="0" cy="0"/>
        </a:xfrm>
      </p:grpSpPr>
      <p:pic>
        <p:nvPicPr>
          <p:cNvPr id="182" name="Google Shape;182;p19"/>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83" name="Google Shape;183;p19"/>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4" name="Google Shape;184;p19"/>
          <p:cNvSpPr txBox="1"/>
          <p:nvPr>
            <p:ph idx="1" type="subTitle"/>
          </p:nvPr>
        </p:nvSpPr>
        <p:spPr>
          <a:xfrm>
            <a:off x="720075" y="1682496"/>
            <a:ext cx="23631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5" name="Google Shape;185;p19"/>
          <p:cNvSpPr txBox="1"/>
          <p:nvPr>
            <p:ph idx="2" type="subTitle"/>
          </p:nvPr>
        </p:nvSpPr>
        <p:spPr>
          <a:xfrm>
            <a:off x="3393880" y="1682496"/>
            <a:ext cx="23631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6" name="Google Shape;186;p19"/>
          <p:cNvSpPr txBox="1"/>
          <p:nvPr>
            <p:ph idx="3" type="subTitle"/>
          </p:nvPr>
        </p:nvSpPr>
        <p:spPr>
          <a:xfrm>
            <a:off x="720075" y="3398557"/>
            <a:ext cx="23631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7" name="Google Shape;187;p19"/>
          <p:cNvSpPr txBox="1"/>
          <p:nvPr>
            <p:ph idx="4" type="subTitle"/>
          </p:nvPr>
        </p:nvSpPr>
        <p:spPr>
          <a:xfrm>
            <a:off x="3393880" y="3398557"/>
            <a:ext cx="23631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8" name="Google Shape;188;p19"/>
          <p:cNvSpPr txBox="1"/>
          <p:nvPr>
            <p:ph idx="5" type="subTitle"/>
          </p:nvPr>
        </p:nvSpPr>
        <p:spPr>
          <a:xfrm>
            <a:off x="6067686" y="1682496"/>
            <a:ext cx="23631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9" name="Google Shape;189;p19"/>
          <p:cNvSpPr txBox="1"/>
          <p:nvPr>
            <p:ph idx="6" type="subTitle"/>
          </p:nvPr>
        </p:nvSpPr>
        <p:spPr>
          <a:xfrm>
            <a:off x="6067686" y="3398557"/>
            <a:ext cx="23631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0" name="Google Shape;190;p19"/>
          <p:cNvSpPr txBox="1"/>
          <p:nvPr>
            <p:ph idx="7" type="subTitle"/>
          </p:nvPr>
        </p:nvSpPr>
        <p:spPr>
          <a:xfrm>
            <a:off x="720075" y="1426464"/>
            <a:ext cx="2363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191" name="Google Shape;191;p19"/>
          <p:cNvSpPr txBox="1"/>
          <p:nvPr>
            <p:ph idx="8" type="subTitle"/>
          </p:nvPr>
        </p:nvSpPr>
        <p:spPr>
          <a:xfrm>
            <a:off x="3395380" y="1426464"/>
            <a:ext cx="2360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192" name="Google Shape;192;p19"/>
          <p:cNvSpPr txBox="1"/>
          <p:nvPr>
            <p:ph idx="9" type="subTitle"/>
          </p:nvPr>
        </p:nvSpPr>
        <p:spPr>
          <a:xfrm>
            <a:off x="6067686" y="1426464"/>
            <a:ext cx="2360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193" name="Google Shape;193;p19"/>
          <p:cNvSpPr txBox="1"/>
          <p:nvPr>
            <p:ph idx="13" type="subTitle"/>
          </p:nvPr>
        </p:nvSpPr>
        <p:spPr>
          <a:xfrm>
            <a:off x="720075" y="3145536"/>
            <a:ext cx="2363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194" name="Google Shape;194;p19"/>
          <p:cNvSpPr txBox="1"/>
          <p:nvPr>
            <p:ph idx="14" type="subTitle"/>
          </p:nvPr>
        </p:nvSpPr>
        <p:spPr>
          <a:xfrm>
            <a:off x="3393880" y="3145541"/>
            <a:ext cx="2360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195" name="Google Shape;195;p19"/>
          <p:cNvSpPr txBox="1"/>
          <p:nvPr>
            <p:ph idx="15" type="subTitle"/>
          </p:nvPr>
        </p:nvSpPr>
        <p:spPr>
          <a:xfrm>
            <a:off x="6067686" y="3145541"/>
            <a:ext cx="2360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pic>
        <p:nvPicPr>
          <p:cNvPr id="196" name="Google Shape;196;p19"/>
          <p:cNvPicPr preferRelativeResize="0"/>
          <p:nvPr/>
        </p:nvPicPr>
        <p:blipFill rotWithShape="1">
          <a:blip r:embed="rId3">
            <a:alphaModFix/>
          </a:blip>
          <a:srcRect b="22414" l="68148" r="0" t="0"/>
          <a:stretch/>
        </p:blipFill>
        <p:spPr>
          <a:xfrm rot="10800000">
            <a:off x="8580849" y="64376"/>
            <a:ext cx="563126" cy="1047824"/>
          </a:xfrm>
          <a:prstGeom prst="rect">
            <a:avLst/>
          </a:prstGeom>
          <a:noFill/>
          <a:ln>
            <a:noFill/>
          </a:ln>
        </p:spPr>
      </p:pic>
      <p:pic>
        <p:nvPicPr>
          <p:cNvPr id="197" name="Google Shape;197;p19"/>
          <p:cNvPicPr preferRelativeResize="0"/>
          <p:nvPr/>
        </p:nvPicPr>
        <p:blipFill>
          <a:blip r:embed="rId4">
            <a:alphaModFix/>
          </a:blip>
          <a:stretch>
            <a:fillRect/>
          </a:stretch>
        </p:blipFill>
        <p:spPr>
          <a:xfrm rot="5400000">
            <a:off x="8171225" y="4170725"/>
            <a:ext cx="972775" cy="9727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98" name="Shape 198"/>
        <p:cNvGrpSpPr/>
        <p:nvPr/>
      </p:nvGrpSpPr>
      <p:grpSpPr>
        <a:xfrm>
          <a:off x="0" y="0"/>
          <a:ext cx="0" cy="0"/>
          <a:chOff x="0" y="0"/>
          <a:chExt cx="0" cy="0"/>
        </a:xfrm>
      </p:grpSpPr>
      <p:pic>
        <p:nvPicPr>
          <p:cNvPr id="199" name="Google Shape;199;p20"/>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00" name="Google Shape;200;p20"/>
          <p:cNvSpPr txBox="1"/>
          <p:nvPr>
            <p:ph hasCustomPrompt="1" type="title"/>
          </p:nvPr>
        </p:nvSpPr>
        <p:spPr>
          <a:xfrm>
            <a:off x="3099888" y="2045129"/>
            <a:ext cx="29442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1" name="Google Shape;201;p20"/>
          <p:cNvSpPr txBox="1"/>
          <p:nvPr>
            <p:ph idx="1" type="subTitle"/>
          </p:nvPr>
        </p:nvSpPr>
        <p:spPr>
          <a:xfrm>
            <a:off x="3099898" y="2737825"/>
            <a:ext cx="2944200" cy="35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202" name="Google Shape;202;p20"/>
          <p:cNvSpPr txBox="1"/>
          <p:nvPr>
            <p:ph hasCustomPrompt="1" idx="2" type="title"/>
          </p:nvPr>
        </p:nvSpPr>
        <p:spPr>
          <a:xfrm>
            <a:off x="3099904" y="669938"/>
            <a:ext cx="29442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3" name="Google Shape;203;p20"/>
          <p:cNvSpPr txBox="1"/>
          <p:nvPr>
            <p:ph idx="3" type="subTitle"/>
          </p:nvPr>
        </p:nvSpPr>
        <p:spPr>
          <a:xfrm>
            <a:off x="3099904" y="1362646"/>
            <a:ext cx="2944200" cy="35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204" name="Google Shape;204;p20"/>
          <p:cNvSpPr txBox="1"/>
          <p:nvPr>
            <p:ph hasCustomPrompt="1" idx="4" type="title"/>
          </p:nvPr>
        </p:nvSpPr>
        <p:spPr>
          <a:xfrm>
            <a:off x="3099896" y="3420317"/>
            <a:ext cx="29442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5" name="Google Shape;205;p20"/>
          <p:cNvSpPr txBox="1"/>
          <p:nvPr>
            <p:ph idx="5" type="subTitle"/>
          </p:nvPr>
        </p:nvSpPr>
        <p:spPr>
          <a:xfrm>
            <a:off x="3099906" y="4113013"/>
            <a:ext cx="2944200" cy="35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grpSp>
        <p:nvGrpSpPr>
          <p:cNvPr id="206" name="Google Shape;206;p20"/>
          <p:cNvGrpSpPr/>
          <p:nvPr/>
        </p:nvGrpSpPr>
        <p:grpSpPr>
          <a:xfrm>
            <a:off x="0" y="0"/>
            <a:ext cx="9149044" cy="5153909"/>
            <a:chOff x="0" y="0"/>
            <a:chExt cx="9149044" cy="5153909"/>
          </a:xfrm>
        </p:grpSpPr>
        <p:grpSp>
          <p:nvGrpSpPr>
            <p:cNvPr id="207" name="Google Shape;207;p20"/>
            <p:cNvGrpSpPr/>
            <p:nvPr/>
          </p:nvGrpSpPr>
          <p:grpSpPr>
            <a:xfrm>
              <a:off x="2633519" y="4796608"/>
              <a:ext cx="6515525" cy="357300"/>
              <a:chOff x="2633519" y="4796608"/>
              <a:chExt cx="6515525" cy="357300"/>
            </a:xfrm>
          </p:grpSpPr>
          <p:pic>
            <p:nvPicPr>
              <p:cNvPr id="208" name="Google Shape;208;p20"/>
              <p:cNvPicPr preferRelativeResize="0"/>
              <p:nvPr/>
            </p:nvPicPr>
            <p:blipFill>
              <a:blip r:embed="rId3">
                <a:alphaModFix/>
              </a:blip>
              <a:stretch>
                <a:fillRect/>
              </a:stretch>
            </p:blipFill>
            <p:spPr>
              <a:xfrm rot="10800000">
                <a:off x="2633519" y="4796608"/>
                <a:ext cx="6515525" cy="357300"/>
              </a:xfrm>
              <a:prstGeom prst="rect">
                <a:avLst/>
              </a:prstGeom>
              <a:noFill/>
              <a:ln>
                <a:noFill/>
              </a:ln>
            </p:spPr>
          </p:pic>
          <p:pic>
            <p:nvPicPr>
              <p:cNvPr id="209" name="Google Shape;209;p20"/>
              <p:cNvPicPr preferRelativeResize="0"/>
              <p:nvPr/>
            </p:nvPicPr>
            <p:blipFill>
              <a:blip r:embed="rId4">
                <a:alphaModFix/>
              </a:blip>
              <a:stretch>
                <a:fillRect/>
              </a:stretch>
            </p:blipFill>
            <p:spPr>
              <a:xfrm rot="10800000">
                <a:off x="7293388" y="4940768"/>
                <a:ext cx="1585464" cy="69000"/>
              </a:xfrm>
              <a:prstGeom prst="rect">
                <a:avLst/>
              </a:prstGeom>
              <a:noFill/>
              <a:ln>
                <a:noFill/>
              </a:ln>
            </p:spPr>
          </p:pic>
        </p:grpSp>
        <p:grpSp>
          <p:nvGrpSpPr>
            <p:cNvPr id="210" name="Google Shape;210;p20"/>
            <p:cNvGrpSpPr/>
            <p:nvPr/>
          </p:nvGrpSpPr>
          <p:grpSpPr>
            <a:xfrm>
              <a:off x="0" y="0"/>
              <a:ext cx="6523526" cy="359400"/>
              <a:chOff x="0" y="0"/>
              <a:chExt cx="6523526" cy="359400"/>
            </a:xfrm>
          </p:grpSpPr>
          <p:pic>
            <p:nvPicPr>
              <p:cNvPr id="211" name="Google Shape;211;p20"/>
              <p:cNvPicPr preferRelativeResize="0"/>
              <p:nvPr/>
            </p:nvPicPr>
            <p:blipFill>
              <a:blip r:embed="rId5">
                <a:alphaModFix/>
              </a:blip>
              <a:stretch>
                <a:fillRect/>
              </a:stretch>
            </p:blipFill>
            <p:spPr>
              <a:xfrm>
                <a:off x="0" y="0"/>
                <a:ext cx="6523526" cy="359400"/>
              </a:xfrm>
              <a:prstGeom prst="rect">
                <a:avLst/>
              </a:prstGeom>
              <a:noFill/>
              <a:ln>
                <a:noFill/>
              </a:ln>
            </p:spPr>
          </p:pic>
          <p:pic>
            <p:nvPicPr>
              <p:cNvPr id="212" name="Google Shape;212;p20"/>
              <p:cNvPicPr preferRelativeResize="0"/>
              <p:nvPr/>
            </p:nvPicPr>
            <p:blipFill>
              <a:blip r:embed="rId4">
                <a:alphaModFix/>
              </a:blip>
              <a:stretch>
                <a:fillRect/>
              </a:stretch>
            </p:blipFill>
            <p:spPr>
              <a:xfrm>
                <a:off x="265125" y="145205"/>
                <a:ext cx="1585464" cy="69000"/>
              </a:xfrm>
              <a:prstGeom prst="rect">
                <a:avLst/>
              </a:prstGeom>
              <a:noFill/>
              <a:ln>
                <a:noFill/>
              </a:ln>
            </p:spPr>
          </p:pic>
        </p:grpSp>
      </p:grpSp>
      <p:pic>
        <p:nvPicPr>
          <p:cNvPr id="213" name="Google Shape;213;p20"/>
          <p:cNvPicPr preferRelativeResize="0"/>
          <p:nvPr/>
        </p:nvPicPr>
        <p:blipFill rotWithShape="1">
          <a:blip r:embed="rId6">
            <a:alphaModFix/>
          </a:blip>
          <a:srcRect b="129" l="0" r="0" t="129"/>
          <a:stretch/>
        </p:blipFill>
        <p:spPr>
          <a:xfrm rot="5400000">
            <a:off x="-128174" y="3562553"/>
            <a:ext cx="1716695" cy="130794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pic>
        <p:nvPicPr>
          <p:cNvPr id="23" name="Google Shape;23;p3"/>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24" name="Google Shape;24;p3"/>
          <p:cNvPicPr preferRelativeResize="0"/>
          <p:nvPr/>
        </p:nvPicPr>
        <p:blipFill>
          <a:blip r:embed="rId3">
            <a:alphaModFix/>
          </a:blip>
          <a:stretch>
            <a:fillRect/>
          </a:stretch>
        </p:blipFill>
        <p:spPr>
          <a:xfrm>
            <a:off x="8171225" y="0"/>
            <a:ext cx="972775" cy="972775"/>
          </a:xfrm>
          <a:prstGeom prst="rect">
            <a:avLst/>
          </a:prstGeom>
          <a:noFill/>
          <a:ln>
            <a:noFill/>
          </a:ln>
        </p:spPr>
      </p:pic>
      <p:grpSp>
        <p:nvGrpSpPr>
          <p:cNvPr id="25" name="Google Shape;25;p3"/>
          <p:cNvGrpSpPr/>
          <p:nvPr/>
        </p:nvGrpSpPr>
        <p:grpSpPr>
          <a:xfrm>
            <a:off x="4303195" y="4617494"/>
            <a:ext cx="4845850" cy="529600"/>
            <a:chOff x="4296376" y="4610675"/>
            <a:chExt cx="4845850" cy="529600"/>
          </a:xfrm>
        </p:grpSpPr>
        <p:pic>
          <p:nvPicPr>
            <p:cNvPr id="26" name="Google Shape;26;p3"/>
            <p:cNvPicPr preferRelativeResize="0"/>
            <p:nvPr/>
          </p:nvPicPr>
          <p:blipFill>
            <a:blip r:embed="rId4">
              <a:alphaModFix/>
            </a:blip>
            <a:stretch>
              <a:fillRect/>
            </a:stretch>
          </p:blipFill>
          <p:spPr>
            <a:xfrm rot="10800000">
              <a:off x="4296376" y="4610675"/>
              <a:ext cx="4845850" cy="529600"/>
            </a:xfrm>
            <a:prstGeom prst="rect">
              <a:avLst/>
            </a:prstGeom>
            <a:noFill/>
            <a:ln>
              <a:noFill/>
            </a:ln>
          </p:spPr>
        </p:pic>
        <p:pic>
          <p:nvPicPr>
            <p:cNvPr id="27" name="Google Shape;27;p3"/>
            <p:cNvPicPr preferRelativeResize="0"/>
            <p:nvPr/>
          </p:nvPicPr>
          <p:blipFill>
            <a:blip r:embed="rId5">
              <a:alphaModFix/>
            </a:blip>
            <a:stretch>
              <a:fillRect/>
            </a:stretch>
          </p:blipFill>
          <p:spPr>
            <a:xfrm rot="10800000">
              <a:off x="7293388" y="4840980"/>
              <a:ext cx="1585464" cy="69000"/>
            </a:xfrm>
            <a:prstGeom prst="rect">
              <a:avLst/>
            </a:prstGeom>
            <a:noFill/>
            <a:ln>
              <a:noFill/>
            </a:ln>
          </p:spPr>
        </p:pic>
      </p:grpSp>
      <p:sp>
        <p:nvSpPr>
          <p:cNvPr id="28" name="Google Shape;28;p3"/>
          <p:cNvSpPr txBox="1"/>
          <p:nvPr>
            <p:ph type="title"/>
          </p:nvPr>
        </p:nvSpPr>
        <p:spPr>
          <a:xfrm>
            <a:off x="4047175" y="2409650"/>
            <a:ext cx="4383600" cy="13917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9" name="Google Shape;29;p3"/>
          <p:cNvSpPr txBox="1"/>
          <p:nvPr>
            <p:ph hasCustomPrompt="1" idx="2" type="title"/>
          </p:nvPr>
        </p:nvSpPr>
        <p:spPr>
          <a:xfrm>
            <a:off x="5690275" y="1037350"/>
            <a:ext cx="1097400" cy="1097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 name="Google Shape;30;p3"/>
          <p:cNvSpPr/>
          <p:nvPr>
            <p:ph idx="3" type="pic"/>
          </p:nvPr>
        </p:nvSpPr>
        <p:spPr>
          <a:xfrm>
            <a:off x="713225" y="539500"/>
            <a:ext cx="2760600" cy="4064400"/>
          </a:xfrm>
          <a:prstGeom prst="round2DiagRect">
            <a:avLst>
              <a:gd fmla="val 16667" name="adj1"/>
              <a:gd fmla="val 0" name="adj2"/>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14" name="Shape 214"/>
        <p:cNvGrpSpPr/>
        <p:nvPr/>
      </p:nvGrpSpPr>
      <p:grpSpPr>
        <a:xfrm>
          <a:off x="0" y="0"/>
          <a:ext cx="0" cy="0"/>
          <a:chOff x="0" y="0"/>
          <a:chExt cx="0" cy="0"/>
        </a:xfrm>
      </p:grpSpPr>
      <p:pic>
        <p:nvPicPr>
          <p:cNvPr id="215" name="Google Shape;215;p21"/>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16" name="Google Shape;216;p21"/>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17" name="Google Shape;217;p21"/>
          <p:cNvGrpSpPr/>
          <p:nvPr/>
        </p:nvGrpSpPr>
        <p:grpSpPr>
          <a:xfrm>
            <a:off x="0" y="0"/>
            <a:ext cx="6523526" cy="369900"/>
            <a:chOff x="0" y="0"/>
            <a:chExt cx="6523526" cy="369900"/>
          </a:xfrm>
        </p:grpSpPr>
        <p:pic>
          <p:nvPicPr>
            <p:cNvPr id="218" name="Google Shape;218;p21"/>
            <p:cNvPicPr preferRelativeResize="0"/>
            <p:nvPr/>
          </p:nvPicPr>
          <p:blipFill>
            <a:blip r:embed="rId3">
              <a:alphaModFix/>
            </a:blip>
            <a:stretch>
              <a:fillRect/>
            </a:stretch>
          </p:blipFill>
          <p:spPr>
            <a:xfrm>
              <a:off x="0" y="0"/>
              <a:ext cx="6523526" cy="369900"/>
            </a:xfrm>
            <a:prstGeom prst="rect">
              <a:avLst/>
            </a:prstGeom>
            <a:noFill/>
            <a:ln>
              <a:noFill/>
            </a:ln>
          </p:spPr>
        </p:pic>
        <p:pic>
          <p:nvPicPr>
            <p:cNvPr id="219" name="Google Shape;219;p21"/>
            <p:cNvPicPr preferRelativeResize="0"/>
            <p:nvPr/>
          </p:nvPicPr>
          <p:blipFill>
            <a:blip r:embed="rId4">
              <a:alphaModFix/>
            </a:blip>
            <a:stretch>
              <a:fillRect/>
            </a:stretch>
          </p:blipFill>
          <p:spPr>
            <a:xfrm>
              <a:off x="265125" y="150455"/>
              <a:ext cx="1585464" cy="69000"/>
            </a:xfrm>
            <a:prstGeom prst="rect">
              <a:avLst/>
            </a:prstGeom>
            <a:noFill/>
            <a:ln>
              <a:noFill/>
            </a:ln>
          </p:spPr>
        </p:pic>
      </p:grpSp>
      <p:grpSp>
        <p:nvGrpSpPr>
          <p:cNvPr id="220" name="Google Shape;220;p21"/>
          <p:cNvGrpSpPr/>
          <p:nvPr/>
        </p:nvGrpSpPr>
        <p:grpSpPr>
          <a:xfrm>
            <a:off x="0" y="0"/>
            <a:ext cx="9144000" cy="5143512"/>
            <a:chOff x="0" y="0"/>
            <a:chExt cx="9144000" cy="5143512"/>
          </a:xfrm>
        </p:grpSpPr>
        <p:pic>
          <p:nvPicPr>
            <p:cNvPr id="221" name="Google Shape;221;p21"/>
            <p:cNvPicPr preferRelativeResize="0"/>
            <p:nvPr/>
          </p:nvPicPr>
          <p:blipFill>
            <a:blip r:embed="rId5">
              <a:alphaModFix/>
            </a:blip>
            <a:stretch>
              <a:fillRect/>
            </a:stretch>
          </p:blipFill>
          <p:spPr>
            <a:xfrm>
              <a:off x="8171225" y="0"/>
              <a:ext cx="972775" cy="972775"/>
            </a:xfrm>
            <a:prstGeom prst="rect">
              <a:avLst/>
            </a:prstGeom>
            <a:noFill/>
            <a:ln>
              <a:noFill/>
            </a:ln>
          </p:spPr>
        </p:pic>
        <p:pic>
          <p:nvPicPr>
            <p:cNvPr id="222" name="Google Shape;222;p21"/>
            <p:cNvPicPr preferRelativeResize="0"/>
            <p:nvPr/>
          </p:nvPicPr>
          <p:blipFill>
            <a:blip r:embed="rId6">
              <a:alphaModFix/>
            </a:blip>
            <a:stretch>
              <a:fillRect/>
            </a:stretch>
          </p:blipFill>
          <p:spPr>
            <a:xfrm>
              <a:off x="0" y="4170737"/>
              <a:ext cx="972775" cy="972775"/>
            </a:xfrm>
            <a:prstGeom prst="rect">
              <a:avLst/>
            </a:prstGeom>
            <a:noFill/>
            <a:ln>
              <a:noFill/>
            </a:ln>
          </p:spPr>
        </p:pic>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223" name="Shape 223"/>
        <p:cNvGrpSpPr/>
        <p:nvPr/>
      </p:nvGrpSpPr>
      <p:grpSpPr>
        <a:xfrm>
          <a:off x="0" y="0"/>
          <a:ext cx="0" cy="0"/>
          <a:chOff x="0" y="0"/>
          <a:chExt cx="0" cy="0"/>
        </a:xfrm>
      </p:grpSpPr>
      <p:pic>
        <p:nvPicPr>
          <p:cNvPr id="224" name="Google Shape;224;p22"/>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25" name="Google Shape;225;p22"/>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226" name="Google Shape;226;p22"/>
          <p:cNvPicPr preferRelativeResize="0"/>
          <p:nvPr/>
        </p:nvPicPr>
        <p:blipFill rotWithShape="1">
          <a:blip r:embed="rId3">
            <a:alphaModFix/>
          </a:blip>
          <a:srcRect b="34262" l="14813" r="0" t="0"/>
          <a:stretch/>
        </p:blipFill>
        <p:spPr>
          <a:xfrm rot="10800000">
            <a:off x="7654149" y="-40526"/>
            <a:ext cx="1506076" cy="887826"/>
          </a:xfrm>
          <a:prstGeom prst="rect">
            <a:avLst/>
          </a:prstGeom>
          <a:noFill/>
          <a:ln>
            <a:noFill/>
          </a:ln>
        </p:spPr>
      </p:pic>
      <p:grpSp>
        <p:nvGrpSpPr>
          <p:cNvPr id="227" name="Google Shape;227;p22"/>
          <p:cNvGrpSpPr/>
          <p:nvPr/>
        </p:nvGrpSpPr>
        <p:grpSpPr>
          <a:xfrm flipH="1">
            <a:off x="0" y="0"/>
            <a:ext cx="9144000" cy="5143512"/>
            <a:chOff x="0" y="0"/>
            <a:chExt cx="9144000" cy="5143512"/>
          </a:xfrm>
        </p:grpSpPr>
        <p:pic>
          <p:nvPicPr>
            <p:cNvPr id="228" name="Google Shape;228;p22"/>
            <p:cNvPicPr preferRelativeResize="0"/>
            <p:nvPr/>
          </p:nvPicPr>
          <p:blipFill>
            <a:blip r:embed="rId4">
              <a:alphaModFix/>
            </a:blip>
            <a:stretch>
              <a:fillRect/>
            </a:stretch>
          </p:blipFill>
          <p:spPr>
            <a:xfrm>
              <a:off x="8171225" y="0"/>
              <a:ext cx="972775" cy="972775"/>
            </a:xfrm>
            <a:prstGeom prst="rect">
              <a:avLst/>
            </a:prstGeom>
            <a:noFill/>
            <a:ln>
              <a:noFill/>
            </a:ln>
          </p:spPr>
        </p:pic>
        <p:pic>
          <p:nvPicPr>
            <p:cNvPr id="229" name="Google Shape;229;p22"/>
            <p:cNvPicPr preferRelativeResize="0"/>
            <p:nvPr/>
          </p:nvPicPr>
          <p:blipFill>
            <a:blip r:embed="rId5">
              <a:alphaModFix/>
            </a:blip>
            <a:stretch>
              <a:fillRect/>
            </a:stretch>
          </p:blipFill>
          <p:spPr>
            <a:xfrm>
              <a:off x="0" y="4170737"/>
              <a:ext cx="972775" cy="972775"/>
            </a:xfrm>
            <a:prstGeom prst="rect">
              <a:avLst/>
            </a:prstGeom>
            <a:noFill/>
            <a:ln>
              <a:noFill/>
            </a:ln>
          </p:spPr>
        </p:pic>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230" name="Shape 230"/>
        <p:cNvGrpSpPr/>
        <p:nvPr/>
      </p:nvGrpSpPr>
      <p:grpSpPr>
        <a:xfrm>
          <a:off x="0" y="0"/>
          <a:ext cx="0" cy="0"/>
          <a:chOff x="0" y="0"/>
          <a:chExt cx="0" cy="0"/>
        </a:xfrm>
      </p:grpSpPr>
      <p:pic>
        <p:nvPicPr>
          <p:cNvPr id="231" name="Google Shape;231;p23"/>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32" name="Google Shape;232;p2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33" name="Google Shape;233;p23"/>
          <p:cNvGrpSpPr/>
          <p:nvPr/>
        </p:nvGrpSpPr>
        <p:grpSpPr>
          <a:xfrm flipH="1">
            <a:off x="2620475" y="0"/>
            <a:ext cx="6523526" cy="369900"/>
            <a:chOff x="0" y="0"/>
            <a:chExt cx="6523526" cy="369900"/>
          </a:xfrm>
        </p:grpSpPr>
        <p:pic>
          <p:nvPicPr>
            <p:cNvPr id="234" name="Google Shape;234;p23"/>
            <p:cNvPicPr preferRelativeResize="0"/>
            <p:nvPr/>
          </p:nvPicPr>
          <p:blipFill>
            <a:blip r:embed="rId3">
              <a:alphaModFix/>
            </a:blip>
            <a:stretch>
              <a:fillRect/>
            </a:stretch>
          </p:blipFill>
          <p:spPr>
            <a:xfrm>
              <a:off x="0" y="0"/>
              <a:ext cx="6523526" cy="369900"/>
            </a:xfrm>
            <a:prstGeom prst="rect">
              <a:avLst/>
            </a:prstGeom>
            <a:noFill/>
            <a:ln>
              <a:noFill/>
            </a:ln>
          </p:spPr>
        </p:pic>
        <p:pic>
          <p:nvPicPr>
            <p:cNvPr id="235" name="Google Shape;235;p23"/>
            <p:cNvPicPr preferRelativeResize="0"/>
            <p:nvPr/>
          </p:nvPicPr>
          <p:blipFill>
            <a:blip r:embed="rId4">
              <a:alphaModFix/>
            </a:blip>
            <a:stretch>
              <a:fillRect/>
            </a:stretch>
          </p:blipFill>
          <p:spPr>
            <a:xfrm>
              <a:off x="265125" y="150455"/>
              <a:ext cx="1585464" cy="69000"/>
            </a:xfrm>
            <a:prstGeom prst="rect">
              <a:avLst/>
            </a:prstGeom>
            <a:noFill/>
            <a:ln>
              <a:noFill/>
            </a:ln>
          </p:spPr>
        </p:pic>
      </p:grpSp>
      <p:pic>
        <p:nvPicPr>
          <p:cNvPr id="236" name="Google Shape;236;p23"/>
          <p:cNvPicPr preferRelativeResize="0"/>
          <p:nvPr/>
        </p:nvPicPr>
        <p:blipFill rotWithShape="1">
          <a:blip r:embed="rId5">
            <a:alphaModFix/>
          </a:blip>
          <a:srcRect b="41941" l="0" r="56111" t="0"/>
          <a:stretch/>
        </p:blipFill>
        <p:spPr>
          <a:xfrm rot="-5400000">
            <a:off x="8325038" y="4266787"/>
            <a:ext cx="775950" cy="784125"/>
          </a:xfrm>
          <a:prstGeom prst="rect">
            <a:avLst/>
          </a:prstGeom>
          <a:noFill/>
          <a:ln>
            <a:noFill/>
          </a:ln>
        </p:spPr>
      </p:pic>
      <p:pic>
        <p:nvPicPr>
          <p:cNvPr id="237" name="Google Shape;237;p23"/>
          <p:cNvPicPr preferRelativeResize="0"/>
          <p:nvPr/>
        </p:nvPicPr>
        <p:blipFill>
          <a:blip r:embed="rId6">
            <a:alphaModFix/>
          </a:blip>
          <a:stretch>
            <a:fillRect/>
          </a:stretch>
        </p:blipFill>
        <p:spPr>
          <a:xfrm flipH="1" rot="-5400000">
            <a:off x="0" y="4170725"/>
            <a:ext cx="972775" cy="97277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238" name="Shape 238"/>
        <p:cNvGrpSpPr/>
        <p:nvPr/>
      </p:nvGrpSpPr>
      <p:grpSpPr>
        <a:xfrm>
          <a:off x="0" y="0"/>
          <a:ext cx="0" cy="0"/>
          <a:chOff x="0" y="0"/>
          <a:chExt cx="0" cy="0"/>
        </a:xfrm>
      </p:grpSpPr>
      <p:pic>
        <p:nvPicPr>
          <p:cNvPr id="239" name="Google Shape;239;p24"/>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40" name="Google Shape;240;p2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241" name="Google Shape;241;p24"/>
          <p:cNvPicPr preferRelativeResize="0"/>
          <p:nvPr/>
        </p:nvPicPr>
        <p:blipFill rotWithShape="1">
          <a:blip r:embed="rId3">
            <a:alphaModFix/>
          </a:blip>
          <a:srcRect b="35496" l="0" r="0" t="128"/>
          <a:stretch/>
        </p:blipFill>
        <p:spPr>
          <a:xfrm>
            <a:off x="6296175" y="4293872"/>
            <a:ext cx="1716701" cy="844200"/>
          </a:xfrm>
          <a:prstGeom prst="rect">
            <a:avLst/>
          </a:prstGeom>
          <a:noFill/>
          <a:ln>
            <a:noFill/>
          </a:ln>
        </p:spPr>
      </p:pic>
      <p:grpSp>
        <p:nvGrpSpPr>
          <p:cNvPr id="242" name="Google Shape;242;p24"/>
          <p:cNvGrpSpPr/>
          <p:nvPr/>
        </p:nvGrpSpPr>
        <p:grpSpPr>
          <a:xfrm>
            <a:off x="0" y="0"/>
            <a:ext cx="3789523" cy="359400"/>
            <a:chOff x="0" y="0"/>
            <a:chExt cx="3789523" cy="359400"/>
          </a:xfrm>
        </p:grpSpPr>
        <p:pic>
          <p:nvPicPr>
            <p:cNvPr id="243" name="Google Shape;243;p24"/>
            <p:cNvPicPr preferRelativeResize="0"/>
            <p:nvPr/>
          </p:nvPicPr>
          <p:blipFill>
            <a:blip r:embed="rId4">
              <a:alphaModFix/>
            </a:blip>
            <a:stretch>
              <a:fillRect/>
            </a:stretch>
          </p:blipFill>
          <p:spPr>
            <a:xfrm>
              <a:off x="0" y="0"/>
              <a:ext cx="3789523" cy="359400"/>
            </a:xfrm>
            <a:prstGeom prst="rect">
              <a:avLst/>
            </a:prstGeom>
            <a:noFill/>
            <a:ln>
              <a:noFill/>
            </a:ln>
          </p:spPr>
        </p:pic>
        <p:pic>
          <p:nvPicPr>
            <p:cNvPr id="244" name="Google Shape;244;p24"/>
            <p:cNvPicPr preferRelativeResize="0"/>
            <p:nvPr/>
          </p:nvPicPr>
          <p:blipFill>
            <a:blip r:embed="rId5">
              <a:alphaModFix/>
            </a:blip>
            <a:stretch>
              <a:fillRect/>
            </a:stretch>
          </p:blipFill>
          <p:spPr>
            <a:xfrm>
              <a:off x="265125" y="145205"/>
              <a:ext cx="1585464" cy="69000"/>
            </a:xfrm>
            <a:prstGeom prst="rect">
              <a:avLst/>
            </a:prstGeom>
            <a:noFill/>
            <a:ln>
              <a:noFill/>
            </a:ln>
          </p:spPr>
        </p:pic>
      </p:grpSp>
      <p:pic>
        <p:nvPicPr>
          <p:cNvPr id="245" name="Google Shape;245;p24"/>
          <p:cNvPicPr preferRelativeResize="0"/>
          <p:nvPr/>
        </p:nvPicPr>
        <p:blipFill>
          <a:blip r:embed="rId6">
            <a:alphaModFix/>
          </a:blip>
          <a:stretch>
            <a:fillRect/>
          </a:stretch>
        </p:blipFill>
        <p:spPr>
          <a:xfrm flipH="1" rot="10800000">
            <a:off x="8171225" y="4170725"/>
            <a:ext cx="972775" cy="97277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5">
    <p:spTree>
      <p:nvGrpSpPr>
        <p:cNvPr id="246" name="Shape 246"/>
        <p:cNvGrpSpPr/>
        <p:nvPr/>
      </p:nvGrpSpPr>
      <p:grpSpPr>
        <a:xfrm>
          <a:off x="0" y="0"/>
          <a:ext cx="0" cy="0"/>
          <a:chOff x="0" y="0"/>
          <a:chExt cx="0" cy="0"/>
        </a:xfrm>
      </p:grpSpPr>
      <p:pic>
        <p:nvPicPr>
          <p:cNvPr id="247" name="Google Shape;247;p25"/>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48" name="Google Shape;248;p2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49" name="Google Shape;249;p25"/>
          <p:cNvGrpSpPr/>
          <p:nvPr/>
        </p:nvGrpSpPr>
        <p:grpSpPr>
          <a:xfrm flipH="1" rot="10800000">
            <a:off x="5131123" y="0"/>
            <a:ext cx="4012877" cy="359400"/>
            <a:chOff x="5129348" y="4780863"/>
            <a:chExt cx="4012877" cy="359400"/>
          </a:xfrm>
        </p:grpSpPr>
        <p:pic>
          <p:nvPicPr>
            <p:cNvPr id="250" name="Google Shape;250;p25"/>
            <p:cNvPicPr preferRelativeResize="0"/>
            <p:nvPr/>
          </p:nvPicPr>
          <p:blipFill>
            <a:blip r:embed="rId3">
              <a:alphaModFix/>
            </a:blip>
            <a:stretch>
              <a:fillRect/>
            </a:stretch>
          </p:blipFill>
          <p:spPr>
            <a:xfrm rot="10800000">
              <a:off x="5129348" y="4780863"/>
              <a:ext cx="4012877" cy="359400"/>
            </a:xfrm>
            <a:prstGeom prst="rect">
              <a:avLst/>
            </a:prstGeom>
            <a:noFill/>
            <a:ln>
              <a:noFill/>
            </a:ln>
          </p:spPr>
        </p:pic>
        <p:pic>
          <p:nvPicPr>
            <p:cNvPr id="251" name="Google Shape;251;p25"/>
            <p:cNvPicPr preferRelativeResize="0"/>
            <p:nvPr/>
          </p:nvPicPr>
          <p:blipFill>
            <a:blip r:embed="rId4">
              <a:alphaModFix/>
            </a:blip>
            <a:stretch>
              <a:fillRect/>
            </a:stretch>
          </p:blipFill>
          <p:spPr>
            <a:xfrm rot="10800000">
              <a:off x="7293388" y="4911768"/>
              <a:ext cx="1585464" cy="69000"/>
            </a:xfrm>
            <a:prstGeom prst="rect">
              <a:avLst/>
            </a:prstGeom>
            <a:noFill/>
            <a:ln>
              <a:noFill/>
            </a:ln>
          </p:spPr>
        </p:pic>
      </p:grpSp>
      <p:pic>
        <p:nvPicPr>
          <p:cNvPr id="252" name="Google Shape;252;p25"/>
          <p:cNvPicPr preferRelativeResize="0"/>
          <p:nvPr/>
        </p:nvPicPr>
        <p:blipFill>
          <a:blip r:embed="rId5">
            <a:alphaModFix/>
          </a:blip>
          <a:stretch>
            <a:fillRect/>
          </a:stretch>
        </p:blipFill>
        <p:spPr>
          <a:xfrm rot="-5400000">
            <a:off x="-25" y="0"/>
            <a:ext cx="972775" cy="97277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6">
    <p:spTree>
      <p:nvGrpSpPr>
        <p:cNvPr id="253" name="Shape 253"/>
        <p:cNvGrpSpPr/>
        <p:nvPr/>
      </p:nvGrpSpPr>
      <p:grpSpPr>
        <a:xfrm>
          <a:off x="0" y="0"/>
          <a:ext cx="0" cy="0"/>
          <a:chOff x="0" y="0"/>
          <a:chExt cx="0" cy="0"/>
        </a:xfrm>
      </p:grpSpPr>
      <p:pic>
        <p:nvPicPr>
          <p:cNvPr id="254" name="Google Shape;254;p26"/>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55" name="Google Shape;255;p2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56" name="Google Shape;256;p26"/>
          <p:cNvGrpSpPr/>
          <p:nvPr/>
        </p:nvGrpSpPr>
        <p:grpSpPr>
          <a:xfrm>
            <a:off x="0" y="12"/>
            <a:ext cx="9144000" cy="5143487"/>
            <a:chOff x="0" y="12"/>
            <a:chExt cx="9144000" cy="5143487"/>
          </a:xfrm>
        </p:grpSpPr>
        <p:pic>
          <p:nvPicPr>
            <p:cNvPr id="257" name="Google Shape;257;p26"/>
            <p:cNvPicPr preferRelativeResize="0"/>
            <p:nvPr/>
          </p:nvPicPr>
          <p:blipFill>
            <a:blip r:embed="rId3">
              <a:alphaModFix/>
            </a:blip>
            <a:stretch>
              <a:fillRect/>
            </a:stretch>
          </p:blipFill>
          <p:spPr>
            <a:xfrm flipH="1" rot="-5400000">
              <a:off x="0" y="4170725"/>
              <a:ext cx="972775" cy="972775"/>
            </a:xfrm>
            <a:prstGeom prst="rect">
              <a:avLst/>
            </a:prstGeom>
            <a:noFill/>
            <a:ln>
              <a:noFill/>
            </a:ln>
          </p:spPr>
        </p:pic>
        <p:pic>
          <p:nvPicPr>
            <p:cNvPr id="258" name="Google Shape;258;p26"/>
            <p:cNvPicPr preferRelativeResize="0"/>
            <p:nvPr/>
          </p:nvPicPr>
          <p:blipFill>
            <a:blip r:embed="rId4">
              <a:alphaModFix/>
            </a:blip>
            <a:stretch>
              <a:fillRect/>
            </a:stretch>
          </p:blipFill>
          <p:spPr>
            <a:xfrm flipH="1" rot="-5400000">
              <a:off x="8171225" y="12"/>
              <a:ext cx="972775" cy="972775"/>
            </a:xfrm>
            <a:prstGeom prst="rect">
              <a:avLst/>
            </a:prstGeom>
            <a:noFill/>
            <a:ln>
              <a:noFill/>
            </a:ln>
          </p:spPr>
        </p:pic>
      </p:grpSp>
      <p:grpSp>
        <p:nvGrpSpPr>
          <p:cNvPr id="259" name="Google Shape;259;p26"/>
          <p:cNvGrpSpPr/>
          <p:nvPr/>
        </p:nvGrpSpPr>
        <p:grpSpPr>
          <a:xfrm rot="10800000">
            <a:off x="0" y="0"/>
            <a:ext cx="4012877" cy="359400"/>
            <a:chOff x="5129346" y="4780863"/>
            <a:chExt cx="4012877" cy="359400"/>
          </a:xfrm>
        </p:grpSpPr>
        <p:pic>
          <p:nvPicPr>
            <p:cNvPr id="260" name="Google Shape;260;p26"/>
            <p:cNvPicPr preferRelativeResize="0"/>
            <p:nvPr/>
          </p:nvPicPr>
          <p:blipFill>
            <a:blip r:embed="rId5">
              <a:alphaModFix/>
            </a:blip>
            <a:stretch>
              <a:fillRect/>
            </a:stretch>
          </p:blipFill>
          <p:spPr>
            <a:xfrm rot="10800000">
              <a:off x="5129346" y="4780863"/>
              <a:ext cx="4012877" cy="359400"/>
            </a:xfrm>
            <a:prstGeom prst="rect">
              <a:avLst/>
            </a:prstGeom>
            <a:noFill/>
            <a:ln>
              <a:noFill/>
            </a:ln>
          </p:spPr>
        </p:pic>
        <p:pic>
          <p:nvPicPr>
            <p:cNvPr id="261" name="Google Shape;261;p26"/>
            <p:cNvPicPr preferRelativeResize="0"/>
            <p:nvPr/>
          </p:nvPicPr>
          <p:blipFill>
            <a:blip r:embed="rId6">
              <a:alphaModFix/>
            </a:blip>
            <a:stretch>
              <a:fillRect/>
            </a:stretch>
          </p:blipFill>
          <p:spPr>
            <a:xfrm rot="10800000">
              <a:off x="7293388" y="4926068"/>
              <a:ext cx="1585464" cy="69000"/>
            </a:xfrm>
            <a:prstGeom prst="rect">
              <a:avLst/>
            </a:prstGeom>
            <a:noFill/>
            <a:ln>
              <a:noFill/>
            </a:ln>
          </p:spPr>
        </p:pic>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62" name="Shape 262"/>
        <p:cNvGrpSpPr/>
        <p:nvPr/>
      </p:nvGrpSpPr>
      <p:grpSpPr>
        <a:xfrm>
          <a:off x="0" y="0"/>
          <a:ext cx="0" cy="0"/>
          <a:chOff x="0" y="0"/>
          <a:chExt cx="0" cy="0"/>
        </a:xfrm>
      </p:grpSpPr>
      <p:pic>
        <p:nvPicPr>
          <p:cNvPr id="263" name="Google Shape;263;p27"/>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64" name="Google Shape;264;p27"/>
          <p:cNvSpPr txBox="1"/>
          <p:nvPr>
            <p:ph type="title"/>
          </p:nvPr>
        </p:nvSpPr>
        <p:spPr>
          <a:xfrm>
            <a:off x="4364013" y="540000"/>
            <a:ext cx="36993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5" name="Google Shape;265;p27"/>
          <p:cNvSpPr txBox="1"/>
          <p:nvPr>
            <p:ph idx="1" type="subTitle"/>
          </p:nvPr>
        </p:nvSpPr>
        <p:spPr>
          <a:xfrm>
            <a:off x="4364013" y="2369350"/>
            <a:ext cx="3699300" cy="105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66" name="Google Shape;266;p27"/>
          <p:cNvSpPr/>
          <p:nvPr>
            <p:ph idx="2" type="pic"/>
          </p:nvPr>
        </p:nvSpPr>
        <p:spPr>
          <a:xfrm>
            <a:off x="713225" y="539550"/>
            <a:ext cx="3072600" cy="4064400"/>
          </a:xfrm>
          <a:prstGeom prst="round2DiagRect">
            <a:avLst>
              <a:gd fmla="val 16667" name="adj1"/>
              <a:gd fmla="val 0" name="adj2"/>
            </a:avLst>
          </a:prstGeom>
          <a:noFill/>
          <a:ln>
            <a:noFill/>
          </a:ln>
        </p:spPr>
      </p:sp>
      <p:sp>
        <p:nvSpPr>
          <p:cNvPr id="267" name="Google Shape;267;p27"/>
          <p:cNvSpPr txBox="1"/>
          <p:nvPr/>
        </p:nvSpPr>
        <p:spPr>
          <a:xfrm>
            <a:off x="4364013" y="3542325"/>
            <a:ext cx="3699300" cy="648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Poppins"/>
                <a:ea typeface="Poppins"/>
                <a:cs typeface="Poppins"/>
                <a:sym typeface="Poppins"/>
              </a:rPr>
              <a:t>CREDITS:</a:t>
            </a:r>
            <a:r>
              <a:rPr lang="en" sz="1000">
                <a:solidFill>
                  <a:schemeClr val="dk1"/>
                </a:solidFill>
                <a:latin typeface="Poppins"/>
                <a:ea typeface="Poppins"/>
                <a:cs typeface="Poppins"/>
                <a:sym typeface="Poppins"/>
              </a:rPr>
              <a:t> This presentation template was created by </a:t>
            </a:r>
            <a:r>
              <a:rPr b="1" lang="en" sz="1000" u="sng">
                <a:solidFill>
                  <a:schemeClr val="hlink"/>
                </a:solidFill>
                <a:latin typeface="Poppins"/>
                <a:ea typeface="Poppins"/>
                <a:cs typeface="Poppins"/>
                <a:sym typeface="Poppins"/>
                <a:hlinkClick r:id="rId3"/>
              </a:rPr>
              <a:t>Slidesgo</a:t>
            </a:r>
            <a:r>
              <a:rPr lang="en" sz="1000">
                <a:solidFill>
                  <a:schemeClr val="dk1"/>
                </a:solidFill>
                <a:latin typeface="Poppins"/>
                <a:ea typeface="Poppins"/>
                <a:cs typeface="Poppins"/>
                <a:sym typeface="Poppins"/>
              </a:rPr>
              <a:t>, and includes icons by </a:t>
            </a:r>
            <a:r>
              <a:rPr b="1" lang="en" sz="1000" u="sng">
                <a:solidFill>
                  <a:schemeClr val="dk1"/>
                </a:solidFill>
                <a:latin typeface="Poppins"/>
                <a:ea typeface="Poppins"/>
                <a:cs typeface="Poppins"/>
                <a:sym typeface="Poppins"/>
                <a:hlinkClick r:id="rId4">
                  <a:extLst>
                    <a:ext uri="{A12FA001-AC4F-418D-AE19-62706E023703}">
                      <ahyp:hlinkClr val="tx"/>
                    </a:ext>
                  </a:extLst>
                </a:hlinkClick>
              </a:rPr>
              <a:t>Flaticon</a:t>
            </a:r>
            <a:r>
              <a:rPr lang="en" sz="1000">
                <a:solidFill>
                  <a:schemeClr val="dk1"/>
                </a:solidFill>
                <a:latin typeface="Poppins"/>
                <a:ea typeface="Poppins"/>
                <a:cs typeface="Poppins"/>
                <a:sym typeface="Poppins"/>
              </a:rPr>
              <a:t>, and infographics &amp; images by </a:t>
            </a:r>
            <a:r>
              <a:rPr b="1" lang="en" sz="1000" u="sng">
                <a:solidFill>
                  <a:schemeClr val="dk1"/>
                </a:solidFill>
                <a:latin typeface="Poppins"/>
                <a:ea typeface="Poppins"/>
                <a:cs typeface="Poppins"/>
                <a:sym typeface="Poppins"/>
                <a:hlinkClick r:id="rId5">
                  <a:extLst>
                    <a:ext uri="{A12FA001-AC4F-418D-AE19-62706E023703}">
                      <ahyp:hlinkClr val="tx"/>
                    </a:ext>
                  </a:extLst>
                </a:hlinkClick>
              </a:rPr>
              <a:t>Freepik</a:t>
            </a:r>
            <a:r>
              <a:rPr lang="en" sz="1000" u="sng">
                <a:solidFill>
                  <a:schemeClr val="dk1"/>
                </a:solidFill>
                <a:latin typeface="Poppins"/>
                <a:ea typeface="Poppins"/>
                <a:cs typeface="Poppins"/>
                <a:sym typeface="Poppins"/>
              </a:rPr>
              <a:t> </a:t>
            </a:r>
            <a:endParaRPr b="1" sz="1000" u="sng">
              <a:solidFill>
                <a:schemeClr val="dk1"/>
              </a:solidFill>
              <a:latin typeface="Poppins"/>
              <a:ea typeface="Poppins"/>
              <a:cs typeface="Poppins"/>
              <a:sym typeface="Poppins"/>
            </a:endParaRPr>
          </a:p>
        </p:txBody>
      </p:sp>
      <p:grpSp>
        <p:nvGrpSpPr>
          <p:cNvPr id="268" name="Google Shape;268;p27"/>
          <p:cNvGrpSpPr/>
          <p:nvPr/>
        </p:nvGrpSpPr>
        <p:grpSpPr>
          <a:xfrm>
            <a:off x="-6816" y="0"/>
            <a:ext cx="9150952" cy="5153913"/>
            <a:chOff x="-6816" y="0"/>
            <a:chExt cx="9150952" cy="5153913"/>
          </a:xfrm>
        </p:grpSpPr>
        <p:grpSp>
          <p:nvGrpSpPr>
            <p:cNvPr id="269" name="Google Shape;269;p27"/>
            <p:cNvGrpSpPr/>
            <p:nvPr/>
          </p:nvGrpSpPr>
          <p:grpSpPr>
            <a:xfrm flipH="1">
              <a:off x="5354613" y="0"/>
              <a:ext cx="3789523" cy="359400"/>
              <a:chOff x="0" y="0"/>
              <a:chExt cx="3789523" cy="359400"/>
            </a:xfrm>
          </p:grpSpPr>
          <p:pic>
            <p:nvPicPr>
              <p:cNvPr id="270" name="Google Shape;270;p27"/>
              <p:cNvPicPr preferRelativeResize="0"/>
              <p:nvPr/>
            </p:nvPicPr>
            <p:blipFill>
              <a:blip r:embed="rId6">
                <a:alphaModFix/>
              </a:blip>
              <a:stretch>
                <a:fillRect/>
              </a:stretch>
            </p:blipFill>
            <p:spPr>
              <a:xfrm>
                <a:off x="0" y="0"/>
                <a:ext cx="3789523" cy="359400"/>
              </a:xfrm>
              <a:prstGeom prst="rect">
                <a:avLst/>
              </a:prstGeom>
              <a:noFill/>
              <a:ln>
                <a:noFill/>
              </a:ln>
            </p:spPr>
          </p:pic>
          <p:pic>
            <p:nvPicPr>
              <p:cNvPr id="271" name="Google Shape;271;p27"/>
              <p:cNvPicPr preferRelativeResize="0"/>
              <p:nvPr/>
            </p:nvPicPr>
            <p:blipFill>
              <a:blip r:embed="rId7">
                <a:alphaModFix/>
              </a:blip>
              <a:stretch>
                <a:fillRect/>
              </a:stretch>
            </p:blipFill>
            <p:spPr>
              <a:xfrm>
                <a:off x="265125" y="145205"/>
                <a:ext cx="1585464" cy="69000"/>
              </a:xfrm>
              <a:prstGeom prst="rect">
                <a:avLst/>
              </a:prstGeom>
              <a:noFill/>
              <a:ln>
                <a:noFill/>
              </a:ln>
            </p:spPr>
          </p:pic>
        </p:grpSp>
        <p:grpSp>
          <p:nvGrpSpPr>
            <p:cNvPr id="272" name="Google Shape;272;p27"/>
            <p:cNvGrpSpPr/>
            <p:nvPr/>
          </p:nvGrpSpPr>
          <p:grpSpPr>
            <a:xfrm flipH="1">
              <a:off x="-6816" y="4765888"/>
              <a:ext cx="3785698" cy="388025"/>
              <a:chOff x="5363346" y="4765888"/>
              <a:chExt cx="3785698" cy="388025"/>
            </a:xfrm>
          </p:grpSpPr>
          <p:pic>
            <p:nvPicPr>
              <p:cNvPr id="273" name="Google Shape;273;p27"/>
              <p:cNvPicPr preferRelativeResize="0"/>
              <p:nvPr/>
            </p:nvPicPr>
            <p:blipFill>
              <a:blip r:embed="rId8">
                <a:alphaModFix/>
              </a:blip>
              <a:stretch>
                <a:fillRect/>
              </a:stretch>
            </p:blipFill>
            <p:spPr>
              <a:xfrm rot="10800000">
                <a:off x="5363346" y="4765888"/>
                <a:ext cx="3785698" cy="388025"/>
              </a:xfrm>
              <a:prstGeom prst="rect">
                <a:avLst/>
              </a:prstGeom>
              <a:noFill/>
              <a:ln>
                <a:noFill/>
              </a:ln>
            </p:spPr>
          </p:pic>
          <p:pic>
            <p:nvPicPr>
              <p:cNvPr id="274" name="Google Shape;274;p27"/>
              <p:cNvPicPr preferRelativeResize="0"/>
              <p:nvPr/>
            </p:nvPicPr>
            <p:blipFill>
              <a:blip r:embed="rId7">
                <a:alphaModFix/>
              </a:blip>
              <a:stretch>
                <a:fillRect/>
              </a:stretch>
            </p:blipFill>
            <p:spPr>
              <a:xfrm rot="10800000">
                <a:off x="7300206" y="4925405"/>
                <a:ext cx="1585464" cy="69000"/>
              </a:xfrm>
              <a:prstGeom prst="rect">
                <a:avLst/>
              </a:prstGeom>
              <a:noFill/>
              <a:ln>
                <a:noFill/>
              </a:ln>
            </p:spPr>
          </p:pic>
        </p:grpSp>
      </p:grpSp>
      <p:grpSp>
        <p:nvGrpSpPr>
          <p:cNvPr id="275" name="Google Shape;275;p27"/>
          <p:cNvGrpSpPr/>
          <p:nvPr/>
        </p:nvGrpSpPr>
        <p:grpSpPr>
          <a:xfrm>
            <a:off x="0" y="-11538"/>
            <a:ext cx="9143999" cy="5155025"/>
            <a:chOff x="0" y="-11538"/>
            <a:chExt cx="9143999" cy="5155025"/>
          </a:xfrm>
        </p:grpSpPr>
        <p:pic>
          <p:nvPicPr>
            <p:cNvPr id="276" name="Google Shape;276;p27"/>
            <p:cNvPicPr preferRelativeResize="0"/>
            <p:nvPr/>
          </p:nvPicPr>
          <p:blipFill>
            <a:blip r:embed="rId9">
              <a:alphaModFix/>
            </a:blip>
            <a:stretch>
              <a:fillRect/>
            </a:stretch>
          </p:blipFill>
          <p:spPr>
            <a:xfrm flipH="1">
              <a:off x="0" y="-11538"/>
              <a:ext cx="972775" cy="972775"/>
            </a:xfrm>
            <a:prstGeom prst="rect">
              <a:avLst/>
            </a:prstGeom>
            <a:noFill/>
            <a:ln>
              <a:noFill/>
            </a:ln>
          </p:spPr>
        </p:pic>
        <p:pic>
          <p:nvPicPr>
            <p:cNvPr id="277" name="Google Shape;277;p27"/>
            <p:cNvPicPr preferRelativeResize="0"/>
            <p:nvPr/>
          </p:nvPicPr>
          <p:blipFill>
            <a:blip r:embed="rId10">
              <a:alphaModFix/>
            </a:blip>
            <a:stretch>
              <a:fillRect/>
            </a:stretch>
          </p:blipFill>
          <p:spPr>
            <a:xfrm flipH="1">
              <a:off x="8171224" y="4170713"/>
              <a:ext cx="972775" cy="972775"/>
            </a:xfrm>
            <a:prstGeom prst="rect">
              <a:avLst/>
            </a:prstGeom>
            <a:noFill/>
            <a:ln>
              <a:noFill/>
            </a:ln>
          </p:spPr>
        </p:pic>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78" name="Shape 278"/>
        <p:cNvGrpSpPr/>
        <p:nvPr/>
      </p:nvGrpSpPr>
      <p:grpSpPr>
        <a:xfrm>
          <a:off x="0" y="0"/>
          <a:ext cx="0" cy="0"/>
          <a:chOff x="0" y="0"/>
          <a:chExt cx="0" cy="0"/>
        </a:xfrm>
      </p:grpSpPr>
      <p:pic>
        <p:nvPicPr>
          <p:cNvPr id="279" name="Google Shape;279;p28"/>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280" name="Google Shape;280;p28"/>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281" name="Google Shape;281;p28"/>
          <p:cNvPicPr preferRelativeResize="0"/>
          <p:nvPr/>
        </p:nvPicPr>
        <p:blipFill rotWithShape="1">
          <a:blip r:embed="rId3">
            <a:alphaModFix/>
          </a:blip>
          <a:srcRect b="129" l="0" r="0" t="129"/>
          <a:stretch/>
        </p:blipFill>
        <p:spPr>
          <a:xfrm rot="-5400000">
            <a:off x="-145124" y="3582752"/>
            <a:ext cx="1716695" cy="1307947"/>
          </a:xfrm>
          <a:prstGeom prst="rect">
            <a:avLst/>
          </a:prstGeom>
          <a:noFill/>
          <a:ln>
            <a:noFill/>
          </a:ln>
        </p:spPr>
      </p:pic>
      <p:pic>
        <p:nvPicPr>
          <p:cNvPr id="282" name="Google Shape;282;p28"/>
          <p:cNvPicPr preferRelativeResize="0"/>
          <p:nvPr/>
        </p:nvPicPr>
        <p:blipFill>
          <a:blip r:embed="rId4">
            <a:alphaModFix/>
          </a:blip>
          <a:stretch>
            <a:fillRect/>
          </a:stretch>
        </p:blipFill>
        <p:spPr>
          <a:xfrm>
            <a:off x="7906088" y="-13650"/>
            <a:ext cx="1251550" cy="1251550"/>
          </a:xfrm>
          <a:prstGeom prst="rect">
            <a:avLst/>
          </a:prstGeom>
          <a:noFill/>
          <a:ln>
            <a:noFill/>
          </a:ln>
        </p:spPr>
      </p:pic>
      <p:grpSp>
        <p:nvGrpSpPr>
          <p:cNvPr id="283" name="Google Shape;283;p28"/>
          <p:cNvGrpSpPr/>
          <p:nvPr/>
        </p:nvGrpSpPr>
        <p:grpSpPr>
          <a:xfrm>
            <a:off x="0" y="-13638"/>
            <a:ext cx="8878852" cy="4923618"/>
            <a:chOff x="0" y="-13638"/>
            <a:chExt cx="8878852" cy="4923618"/>
          </a:xfrm>
        </p:grpSpPr>
        <p:pic>
          <p:nvPicPr>
            <p:cNvPr id="284" name="Google Shape;284;p28"/>
            <p:cNvPicPr preferRelativeResize="0"/>
            <p:nvPr/>
          </p:nvPicPr>
          <p:blipFill>
            <a:blip r:embed="rId5">
              <a:alphaModFix/>
            </a:blip>
            <a:stretch>
              <a:fillRect/>
            </a:stretch>
          </p:blipFill>
          <p:spPr>
            <a:xfrm rot="10800000">
              <a:off x="7293388" y="4840980"/>
              <a:ext cx="1585464" cy="69000"/>
            </a:xfrm>
            <a:prstGeom prst="rect">
              <a:avLst/>
            </a:prstGeom>
            <a:noFill/>
            <a:ln>
              <a:noFill/>
            </a:ln>
          </p:spPr>
        </p:pic>
        <p:grpSp>
          <p:nvGrpSpPr>
            <p:cNvPr id="285" name="Google Shape;285;p28"/>
            <p:cNvGrpSpPr/>
            <p:nvPr/>
          </p:nvGrpSpPr>
          <p:grpSpPr>
            <a:xfrm>
              <a:off x="0" y="-13638"/>
              <a:ext cx="6523526" cy="536050"/>
              <a:chOff x="0" y="-13638"/>
              <a:chExt cx="6523526" cy="536050"/>
            </a:xfrm>
          </p:grpSpPr>
          <p:pic>
            <p:nvPicPr>
              <p:cNvPr id="286" name="Google Shape;286;p28"/>
              <p:cNvPicPr preferRelativeResize="0"/>
              <p:nvPr/>
            </p:nvPicPr>
            <p:blipFill>
              <a:blip r:embed="rId6">
                <a:alphaModFix/>
              </a:blip>
              <a:stretch>
                <a:fillRect/>
              </a:stretch>
            </p:blipFill>
            <p:spPr>
              <a:xfrm>
                <a:off x="0" y="-13638"/>
                <a:ext cx="6523526" cy="536050"/>
              </a:xfrm>
              <a:prstGeom prst="rect">
                <a:avLst/>
              </a:prstGeom>
              <a:noFill/>
              <a:ln>
                <a:noFill/>
              </a:ln>
            </p:spPr>
          </p:pic>
          <p:pic>
            <p:nvPicPr>
              <p:cNvPr id="287" name="Google Shape;287;p28"/>
              <p:cNvPicPr preferRelativeResize="0"/>
              <p:nvPr/>
            </p:nvPicPr>
            <p:blipFill>
              <a:blip r:embed="rId5">
                <a:alphaModFix/>
              </a:blip>
              <a:stretch>
                <a:fillRect/>
              </a:stretch>
            </p:blipFill>
            <p:spPr>
              <a:xfrm>
                <a:off x="265125" y="232968"/>
                <a:ext cx="1585464" cy="69000"/>
              </a:xfrm>
              <a:prstGeom prst="rect">
                <a:avLst/>
              </a:prstGeom>
              <a:noFill/>
              <a:ln>
                <a:noFill/>
              </a:ln>
            </p:spPr>
          </p:pic>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88" name="Shape 288"/>
        <p:cNvGrpSpPr/>
        <p:nvPr/>
      </p:nvGrpSpPr>
      <p:grpSpPr>
        <a:xfrm>
          <a:off x="0" y="0"/>
          <a:ext cx="0" cy="0"/>
          <a:chOff x="0" y="0"/>
          <a:chExt cx="0" cy="0"/>
        </a:xfrm>
      </p:grpSpPr>
      <p:pic>
        <p:nvPicPr>
          <p:cNvPr id="289" name="Google Shape;289;p29"/>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290" name="Google Shape;290;p29"/>
          <p:cNvPicPr preferRelativeResize="0"/>
          <p:nvPr/>
        </p:nvPicPr>
        <p:blipFill rotWithShape="1">
          <a:blip r:embed="rId3">
            <a:alphaModFix/>
          </a:blip>
          <a:srcRect b="129" l="73637" r="0" t="129"/>
          <a:stretch/>
        </p:blipFill>
        <p:spPr>
          <a:xfrm>
            <a:off x="8632789" y="38875"/>
            <a:ext cx="452574" cy="1307951"/>
          </a:xfrm>
          <a:prstGeom prst="rect">
            <a:avLst/>
          </a:prstGeom>
          <a:noFill/>
          <a:ln>
            <a:noFill/>
          </a:ln>
        </p:spPr>
      </p:pic>
      <p:grpSp>
        <p:nvGrpSpPr>
          <p:cNvPr id="291" name="Google Shape;291;p29"/>
          <p:cNvGrpSpPr/>
          <p:nvPr/>
        </p:nvGrpSpPr>
        <p:grpSpPr>
          <a:xfrm>
            <a:off x="-26" y="-20456"/>
            <a:ext cx="972776" cy="5162894"/>
            <a:chOff x="-26" y="-20456"/>
            <a:chExt cx="972776" cy="5162894"/>
          </a:xfrm>
        </p:grpSpPr>
        <p:pic>
          <p:nvPicPr>
            <p:cNvPr id="292" name="Google Shape;292;p29"/>
            <p:cNvPicPr preferRelativeResize="0"/>
            <p:nvPr/>
          </p:nvPicPr>
          <p:blipFill>
            <a:blip r:embed="rId4">
              <a:alphaModFix/>
            </a:blip>
            <a:stretch>
              <a:fillRect/>
            </a:stretch>
          </p:blipFill>
          <p:spPr>
            <a:xfrm flipH="1">
              <a:off x="-25" y="-20456"/>
              <a:ext cx="972775" cy="972775"/>
            </a:xfrm>
            <a:prstGeom prst="rect">
              <a:avLst/>
            </a:prstGeom>
            <a:noFill/>
            <a:ln>
              <a:noFill/>
            </a:ln>
          </p:spPr>
        </p:pic>
        <p:pic>
          <p:nvPicPr>
            <p:cNvPr id="293" name="Google Shape;293;p29"/>
            <p:cNvPicPr preferRelativeResize="0"/>
            <p:nvPr/>
          </p:nvPicPr>
          <p:blipFill>
            <a:blip r:embed="rId5">
              <a:alphaModFix/>
            </a:blip>
            <a:stretch>
              <a:fillRect/>
            </a:stretch>
          </p:blipFill>
          <p:spPr>
            <a:xfrm flipH="1" rot="5400000">
              <a:off x="-26" y="4169663"/>
              <a:ext cx="972775" cy="972775"/>
            </a:xfrm>
            <a:prstGeom prst="rect">
              <a:avLst/>
            </a:prstGeom>
            <a:noFill/>
            <a:ln>
              <a:noFill/>
            </a:ln>
          </p:spPr>
        </p:pic>
      </p:grpSp>
      <p:grpSp>
        <p:nvGrpSpPr>
          <p:cNvPr id="294" name="Google Shape;294;p29"/>
          <p:cNvGrpSpPr/>
          <p:nvPr/>
        </p:nvGrpSpPr>
        <p:grpSpPr>
          <a:xfrm rot="10800000">
            <a:off x="5368113" y="4784100"/>
            <a:ext cx="3789523" cy="359400"/>
            <a:chOff x="-13638" y="0"/>
            <a:chExt cx="3789523" cy="359400"/>
          </a:xfrm>
        </p:grpSpPr>
        <p:pic>
          <p:nvPicPr>
            <p:cNvPr id="295" name="Google Shape;295;p29"/>
            <p:cNvPicPr preferRelativeResize="0"/>
            <p:nvPr/>
          </p:nvPicPr>
          <p:blipFill>
            <a:blip r:embed="rId6">
              <a:alphaModFix/>
            </a:blip>
            <a:stretch>
              <a:fillRect/>
            </a:stretch>
          </p:blipFill>
          <p:spPr>
            <a:xfrm>
              <a:off x="-13638" y="0"/>
              <a:ext cx="3789523" cy="359400"/>
            </a:xfrm>
            <a:prstGeom prst="rect">
              <a:avLst/>
            </a:prstGeom>
            <a:noFill/>
            <a:ln>
              <a:noFill/>
            </a:ln>
          </p:spPr>
        </p:pic>
        <p:pic>
          <p:nvPicPr>
            <p:cNvPr id="296" name="Google Shape;296;p29"/>
            <p:cNvPicPr preferRelativeResize="0"/>
            <p:nvPr/>
          </p:nvPicPr>
          <p:blipFill>
            <a:blip r:embed="rId7">
              <a:alphaModFix/>
            </a:blip>
            <a:stretch>
              <a:fillRect/>
            </a:stretch>
          </p:blipFill>
          <p:spPr>
            <a:xfrm>
              <a:off x="265125" y="145205"/>
              <a:ext cx="1585464" cy="69000"/>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pic>
        <p:nvPicPr>
          <p:cNvPr id="32" name="Google Shape;32;p4"/>
          <p:cNvPicPr preferRelativeResize="0"/>
          <p:nvPr/>
        </p:nvPicPr>
        <p:blipFill>
          <a:blip r:embed="rId2">
            <a:alphaModFix/>
          </a:blip>
          <a:stretch>
            <a:fillRect/>
          </a:stretch>
        </p:blipFill>
        <p:spPr>
          <a:xfrm>
            <a:off x="-25" y="0"/>
            <a:ext cx="9144000" cy="5143500"/>
          </a:xfrm>
          <a:prstGeom prst="rect">
            <a:avLst/>
          </a:prstGeom>
          <a:noFill/>
          <a:ln>
            <a:noFill/>
          </a:ln>
        </p:spPr>
      </p:pic>
      <p:sp>
        <p:nvSpPr>
          <p:cNvPr id="33" name="Google Shape;33;p4"/>
          <p:cNvSpPr txBox="1"/>
          <p:nvPr>
            <p:ph type="title"/>
          </p:nvPr>
        </p:nvSpPr>
        <p:spPr>
          <a:xfrm>
            <a:off x="713225" y="1099175"/>
            <a:ext cx="3171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 name="Google Shape;34;p4"/>
          <p:cNvSpPr txBox="1"/>
          <p:nvPr>
            <p:ph idx="1" type="body"/>
          </p:nvPr>
        </p:nvSpPr>
        <p:spPr>
          <a:xfrm>
            <a:off x="713225" y="1869900"/>
            <a:ext cx="3171900" cy="2174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35" name="Google Shape;35;p4"/>
          <p:cNvGrpSpPr/>
          <p:nvPr/>
        </p:nvGrpSpPr>
        <p:grpSpPr>
          <a:xfrm flipH="1">
            <a:off x="2620475" y="0"/>
            <a:ext cx="6523526" cy="369900"/>
            <a:chOff x="0" y="0"/>
            <a:chExt cx="6523526" cy="369900"/>
          </a:xfrm>
        </p:grpSpPr>
        <p:pic>
          <p:nvPicPr>
            <p:cNvPr id="36" name="Google Shape;36;p4"/>
            <p:cNvPicPr preferRelativeResize="0"/>
            <p:nvPr/>
          </p:nvPicPr>
          <p:blipFill>
            <a:blip r:embed="rId3">
              <a:alphaModFix/>
            </a:blip>
            <a:stretch>
              <a:fillRect/>
            </a:stretch>
          </p:blipFill>
          <p:spPr>
            <a:xfrm>
              <a:off x="0" y="0"/>
              <a:ext cx="6523526" cy="369900"/>
            </a:xfrm>
            <a:prstGeom prst="rect">
              <a:avLst/>
            </a:prstGeom>
            <a:noFill/>
            <a:ln>
              <a:noFill/>
            </a:ln>
          </p:spPr>
        </p:pic>
        <p:pic>
          <p:nvPicPr>
            <p:cNvPr id="37" name="Google Shape;37;p4"/>
            <p:cNvPicPr preferRelativeResize="0"/>
            <p:nvPr/>
          </p:nvPicPr>
          <p:blipFill>
            <a:blip r:embed="rId4">
              <a:alphaModFix/>
            </a:blip>
            <a:stretch>
              <a:fillRect/>
            </a:stretch>
          </p:blipFill>
          <p:spPr>
            <a:xfrm>
              <a:off x="265125" y="150455"/>
              <a:ext cx="1585464" cy="69000"/>
            </a:xfrm>
            <a:prstGeom prst="rect">
              <a:avLst/>
            </a:prstGeom>
            <a:noFill/>
            <a:ln>
              <a:noFill/>
            </a:ln>
          </p:spPr>
        </p:pic>
      </p:grpSp>
      <p:pic>
        <p:nvPicPr>
          <p:cNvPr id="38" name="Google Shape;38;p4"/>
          <p:cNvPicPr preferRelativeResize="0"/>
          <p:nvPr/>
        </p:nvPicPr>
        <p:blipFill>
          <a:blip r:embed="rId5">
            <a:alphaModFix/>
          </a:blip>
          <a:stretch>
            <a:fillRect/>
          </a:stretch>
        </p:blipFill>
        <p:spPr>
          <a:xfrm flipH="1" rot="5400000">
            <a:off x="0" y="4170737"/>
            <a:ext cx="972775" cy="972775"/>
          </a:xfrm>
          <a:prstGeom prst="rect">
            <a:avLst/>
          </a:prstGeom>
          <a:noFill/>
          <a:ln>
            <a:noFill/>
          </a:ln>
        </p:spPr>
      </p:pic>
      <p:pic>
        <p:nvPicPr>
          <p:cNvPr id="39" name="Google Shape;39;p4"/>
          <p:cNvPicPr preferRelativeResize="0"/>
          <p:nvPr/>
        </p:nvPicPr>
        <p:blipFill>
          <a:blip r:embed="rId6">
            <a:alphaModFix/>
          </a:blip>
          <a:stretch>
            <a:fillRect/>
          </a:stretch>
        </p:blipFill>
        <p:spPr>
          <a:xfrm>
            <a:off x="7249350" y="3712050"/>
            <a:ext cx="1768001" cy="13505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pic>
        <p:nvPicPr>
          <p:cNvPr id="41" name="Google Shape;41;p5"/>
          <p:cNvPicPr preferRelativeResize="0"/>
          <p:nvPr/>
        </p:nvPicPr>
        <p:blipFill>
          <a:blip r:embed="rId2">
            <a:alphaModFix/>
          </a:blip>
          <a:stretch>
            <a:fillRect/>
          </a:stretch>
        </p:blipFill>
        <p:spPr>
          <a:xfrm>
            <a:off x="-25" y="0"/>
            <a:ext cx="9144000" cy="5143500"/>
          </a:xfrm>
          <a:prstGeom prst="rect">
            <a:avLst/>
          </a:prstGeom>
          <a:noFill/>
          <a:ln>
            <a:noFill/>
          </a:ln>
        </p:spPr>
      </p:pic>
      <p:sp>
        <p:nvSpPr>
          <p:cNvPr id="42" name="Google Shape;42;p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 name="Google Shape;43;p5"/>
          <p:cNvSpPr txBox="1"/>
          <p:nvPr>
            <p:ph idx="1" type="subTitle"/>
          </p:nvPr>
        </p:nvSpPr>
        <p:spPr>
          <a:xfrm>
            <a:off x="3553500" y="3054555"/>
            <a:ext cx="4787100" cy="90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4" name="Google Shape;44;p5"/>
          <p:cNvSpPr txBox="1"/>
          <p:nvPr>
            <p:ph idx="2" type="subTitle"/>
          </p:nvPr>
        </p:nvSpPr>
        <p:spPr>
          <a:xfrm>
            <a:off x="3553500" y="1649136"/>
            <a:ext cx="4787100" cy="90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 name="Google Shape;45;p5"/>
          <p:cNvSpPr txBox="1"/>
          <p:nvPr>
            <p:ph idx="3" type="subTitle"/>
          </p:nvPr>
        </p:nvSpPr>
        <p:spPr>
          <a:xfrm>
            <a:off x="1859700" y="1649136"/>
            <a:ext cx="1541400" cy="90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46" name="Google Shape;46;p5"/>
          <p:cNvSpPr txBox="1"/>
          <p:nvPr>
            <p:ph idx="4" type="subTitle"/>
          </p:nvPr>
        </p:nvSpPr>
        <p:spPr>
          <a:xfrm>
            <a:off x="1859700" y="3054549"/>
            <a:ext cx="1541400" cy="90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grpSp>
        <p:nvGrpSpPr>
          <p:cNvPr id="47" name="Google Shape;47;p5"/>
          <p:cNvGrpSpPr/>
          <p:nvPr/>
        </p:nvGrpSpPr>
        <p:grpSpPr>
          <a:xfrm rot="10800000">
            <a:off x="2620475" y="4773475"/>
            <a:ext cx="6523526" cy="369900"/>
            <a:chOff x="0" y="0"/>
            <a:chExt cx="6523526" cy="369900"/>
          </a:xfrm>
        </p:grpSpPr>
        <p:pic>
          <p:nvPicPr>
            <p:cNvPr id="48" name="Google Shape;48;p5"/>
            <p:cNvPicPr preferRelativeResize="0"/>
            <p:nvPr/>
          </p:nvPicPr>
          <p:blipFill>
            <a:blip r:embed="rId3">
              <a:alphaModFix/>
            </a:blip>
            <a:stretch>
              <a:fillRect/>
            </a:stretch>
          </p:blipFill>
          <p:spPr>
            <a:xfrm>
              <a:off x="0" y="0"/>
              <a:ext cx="6523526" cy="369900"/>
            </a:xfrm>
            <a:prstGeom prst="rect">
              <a:avLst/>
            </a:prstGeom>
            <a:noFill/>
            <a:ln>
              <a:noFill/>
            </a:ln>
          </p:spPr>
        </p:pic>
        <p:pic>
          <p:nvPicPr>
            <p:cNvPr id="49" name="Google Shape;49;p5"/>
            <p:cNvPicPr preferRelativeResize="0"/>
            <p:nvPr/>
          </p:nvPicPr>
          <p:blipFill>
            <a:blip r:embed="rId4">
              <a:alphaModFix/>
            </a:blip>
            <a:stretch>
              <a:fillRect/>
            </a:stretch>
          </p:blipFill>
          <p:spPr>
            <a:xfrm>
              <a:off x="265125" y="150455"/>
              <a:ext cx="1585464" cy="69000"/>
            </a:xfrm>
            <a:prstGeom prst="rect">
              <a:avLst/>
            </a:prstGeom>
            <a:noFill/>
            <a:ln>
              <a:noFill/>
            </a:ln>
          </p:spPr>
        </p:pic>
      </p:grpSp>
      <p:pic>
        <p:nvPicPr>
          <p:cNvPr id="50" name="Google Shape;50;p5"/>
          <p:cNvPicPr preferRelativeResize="0"/>
          <p:nvPr/>
        </p:nvPicPr>
        <p:blipFill>
          <a:blip r:embed="rId5">
            <a:alphaModFix/>
          </a:blip>
          <a:stretch>
            <a:fillRect/>
          </a:stretch>
        </p:blipFill>
        <p:spPr>
          <a:xfrm>
            <a:off x="0" y="4170737"/>
            <a:ext cx="972775" cy="9727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pic>
        <p:nvPicPr>
          <p:cNvPr id="52" name="Google Shape;52;p6"/>
          <p:cNvPicPr preferRelativeResize="0"/>
          <p:nvPr/>
        </p:nvPicPr>
        <p:blipFill>
          <a:blip r:embed="rId2">
            <a:alphaModFix/>
          </a:blip>
          <a:stretch>
            <a:fillRect/>
          </a:stretch>
        </p:blipFill>
        <p:spPr>
          <a:xfrm>
            <a:off x="-25" y="0"/>
            <a:ext cx="9144000" cy="5143500"/>
          </a:xfrm>
          <a:prstGeom prst="rect">
            <a:avLst/>
          </a:prstGeom>
          <a:noFill/>
          <a:ln>
            <a:noFill/>
          </a:ln>
        </p:spPr>
      </p:pic>
      <p:sp>
        <p:nvSpPr>
          <p:cNvPr id="53" name="Google Shape;53;p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54" name="Google Shape;54;p6"/>
          <p:cNvPicPr preferRelativeResize="0"/>
          <p:nvPr/>
        </p:nvPicPr>
        <p:blipFill rotWithShape="1">
          <a:blip r:embed="rId3">
            <a:alphaModFix/>
          </a:blip>
          <a:srcRect b="18270" l="31651" r="0" t="130"/>
          <a:stretch/>
        </p:blipFill>
        <p:spPr>
          <a:xfrm flipH="1" rot="10800000">
            <a:off x="8199274" y="11375"/>
            <a:ext cx="1173326" cy="1070099"/>
          </a:xfrm>
          <a:prstGeom prst="rect">
            <a:avLst/>
          </a:prstGeom>
          <a:noFill/>
          <a:ln>
            <a:noFill/>
          </a:ln>
        </p:spPr>
      </p:pic>
      <p:pic>
        <p:nvPicPr>
          <p:cNvPr id="55" name="Google Shape;55;p6"/>
          <p:cNvPicPr preferRelativeResize="0"/>
          <p:nvPr/>
        </p:nvPicPr>
        <p:blipFill>
          <a:blip r:embed="rId4">
            <a:alphaModFix/>
          </a:blip>
          <a:stretch>
            <a:fillRect/>
          </a:stretch>
        </p:blipFill>
        <p:spPr>
          <a:xfrm rot="10800000">
            <a:off x="-1" y="4170725"/>
            <a:ext cx="972775" cy="9727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pic>
        <p:nvPicPr>
          <p:cNvPr id="57" name="Google Shape;57;p7"/>
          <p:cNvPicPr preferRelativeResize="0"/>
          <p:nvPr/>
        </p:nvPicPr>
        <p:blipFill>
          <a:blip r:embed="rId2">
            <a:alphaModFix/>
          </a:blip>
          <a:stretch>
            <a:fillRect/>
          </a:stretch>
        </p:blipFill>
        <p:spPr>
          <a:xfrm>
            <a:off x="-25" y="0"/>
            <a:ext cx="9144000" cy="5143500"/>
          </a:xfrm>
          <a:prstGeom prst="rect">
            <a:avLst/>
          </a:prstGeom>
          <a:noFill/>
          <a:ln>
            <a:noFill/>
          </a:ln>
        </p:spPr>
      </p:pic>
      <p:sp>
        <p:nvSpPr>
          <p:cNvPr id="58" name="Google Shape;58;p7"/>
          <p:cNvSpPr txBox="1"/>
          <p:nvPr>
            <p:ph type="title"/>
          </p:nvPr>
        </p:nvSpPr>
        <p:spPr>
          <a:xfrm>
            <a:off x="713225" y="987538"/>
            <a:ext cx="4294800" cy="1062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9" name="Google Shape;59;p7"/>
          <p:cNvSpPr txBox="1"/>
          <p:nvPr>
            <p:ph idx="1" type="subTitle"/>
          </p:nvPr>
        </p:nvSpPr>
        <p:spPr>
          <a:xfrm>
            <a:off x="713225" y="2109663"/>
            <a:ext cx="4294800" cy="250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1000"/>
              </a:spcBef>
              <a:spcAft>
                <a:spcPts val="0"/>
              </a:spcAft>
              <a:buClr>
                <a:srgbClr val="E76A28"/>
              </a:buClr>
              <a:buSzPts val="1200"/>
              <a:buFont typeface="Nunito Light"/>
              <a:buAutoNum type="alphaLcPeriod"/>
              <a:defRPr/>
            </a:lvl2pPr>
            <a:lvl3pPr lvl="2" rtl="0" algn="ctr">
              <a:lnSpc>
                <a:spcPct val="100000"/>
              </a:lnSpc>
              <a:spcBef>
                <a:spcPts val="0"/>
              </a:spcBef>
              <a:spcAft>
                <a:spcPts val="0"/>
              </a:spcAft>
              <a:buClr>
                <a:srgbClr val="E76A28"/>
              </a:buClr>
              <a:buSzPts val="1200"/>
              <a:buFont typeface="Nunito Light"/>
              <a:buAutoNum type="romanLcPeriod"/>
              <a:defRPr/>
            </a:lvl3pPr>
            <a:lvl4pPr lvl="3" rtl="0" algn="ctr">
              <a:lnSpc>
                <a:spcPct val="100000"/>
              </a:lnSpc>
              <a:spcBef>
                <a:spcPts val="0"/>
              </a:spcBef>
              <a:spcAft>
                <a:spcPts val="0"/>
              </a:spcAft>
              <a:buClr>
                <a:srgbClr val="E76A28"/>
              </a:buClr>
              <a:buSzPts val="1200"/>
              <a:buFont typeface="Nunito Light"/>
              <a:buAutoNum type="arabicPeriod"/>
              <a:defRPr/>
            </a:lvl4pPr>
            <a:lvl5pPr lvl="4" rtl="0" algn="ctr">
              <a:lnSpc>
                <a:spcPct val="100000"/>
              </a:lnSpc>
              <a:spcBef>
                <a:spcPts val="0"/>
              </a:spcBef>
              <a:spcAft>
                <a:spcPts val="0"/>
              </a:spcAft>
              <a:buClr>
                <a:srgbClr val="E76A28"/>
              </a:buClr>
              <a:buSzPts val="1200"/>
              <a:buFont typeface="Nunito Light"/>
              <a:buAutoNum type="alphaLcPeriod"/>
              <a:defRPr/>
            </a:lvl5pPr>
            <a:lvl6pPr lvl="5" rtl="0" algn="ctr">
              <a:lnSpc>
                <a:spcPct val="100000"/>
              </a:lnSpc>
              <a:spcBef>
                <a:spcPts val="0"/>
              </a:spcBef>
              <a:spcAft>
                <a:spcPts val="0"/>
              </a:spcAft>
              <a:buClr>
                <a:srgbClr val="999999"/>
              </a:buClr>
              <a:buSzPts val="1200"/>
              <a:buFont typeface="Nunito Light"/>
              <a:buAutoNum type="romanLcPeriod"/>
              <a:defRPr/>
            </a:lvl6pPr>
            <a:lvl7pPr lvl="6" rtl="0" algn="ctr">
              <a:lnSpc>
                <a:spcPct val="100000"/>
              </a:lnSpc>
              <a:spcBef>
                <a:spcPts val="0"/>
              </a:spcBef>
              <a:spcAft>
                <a:spcPts val="0"/>
              </a:spcAft>
              <a:buClr>
                <a:srgbClr val="999999"/>
              </a:buClr>
              <a:buSzPts val="1200"/>
              <a:buFont typeface="Nunito Light"/>
              <a:buAutoNum type="arabicPeriod"/>
              <a:defRPr/>
            </a:lvl7pPr>
            <a:lvl8pPr lvl="7" rtl="0" algn="ctr">
              <a:lnSpc>
                <a:spcPct val="100000"/>
              </a:lnSpc>
              <a:spcBef>
                <a:spcPts val="0"/>
              </a:spcBef>
              <a:spcAft>
                <a:spcPts val="0"/>
              </a:spcAft>
              <a:buClr>
                <a:srgbClr val="999999"/>
              </a:buClr>
              <a:buSzPts val="1200"/>
              <a:buFont typeface="Nunito Light"/>
              <a:buAutoNum type="alphaLcPeriod"/>
              <a:defRPr/>
            </a:lvl8pPr>
            <a:lvl9pPr lvl="8" rtl="0" algn="ctr">
              <a:lnSpc>
                <a:spcPct val="100000"/>
              </a:lnSpc>
              <a:spcBef>
                <a:spcPts val="0"/>
              </a:spcBef>
              <a:spcAft>
                <a:spcPts val="0"/>
              </a:spcAft>
              <a:buClr>
                <a:srgbClr val="999999"/>
              </a:buClr>
              <a:buSzPts val="1200"/>
              <a:buFont typeface="Nunito Light"/>
              <a:buAutoNum type="romanLcPeriod"/>
              <a:defRPr/>
            </a:lvl9pPr>
          </a:lstStyle>
          <a:p/>
        </p:txBody>
      </p:sp>
      <p:sp>
        <p:nvSpPr>
          <p:cNvPr id="60" name="Google Shape;60;p7"/>
          <p:cNvSpPr/>
          <p:nvPr>
            <p:ph idx="2" type="pic"/>
          </p:nvPr>
        </p:nvSpPr>
        <p:spPr>
          <a:xfrm>
            <a:off x="5643775" y="539500"/>
            <a:ext cx="2787000" cy="4064400"/>
          </a:xfrm>
          <a:prstGeom prst="round2DiagRect">
            <a:avLst>
              <a:gd fmla="val 16667" name="adj1"/>
              <a:gd fmla="val 0" name="adj2"/>
            </a:avLst>
          </a:prstGeom>
          <a:noFill/>
          <a:ln>
            <a:noFill/>
          </a:ln>
        </p:spPr>
      </p:sp>
      <p:pic>
        <p:nvPicPr>
          <p:cNvPr id="61" name="Google Shape;61;p7"/>
          <p:cNvPicPr preferRelativeResize="0"/>
          <p:nvPr/>
        </p:nvPicPr>
        <p:blipFill>
          <a:blip r:embed="rId3">
            <a:alphaModFix/>
          </a:blip>
          <a:stretch>
            <a:fillRect/>
          </a:stretch>
        </p:blipFill>
        <p:spPr>
          <a:xfrm flipH="1" rot="-5400000">
            <a:off x="-25" y="4170725"/>
            <a:ext cx="972775" cy="972775"/>
          </a:xfrm>
          <a:prstGeom prst="rect">
            <a:avLst/>
          </a:prstGeom>
          <a:noFill/>
          <a:ln>
            <a:noFill/>
          </a:ln>
        </p:spPr>
      </p:pic>
      <p:pic>
        <p:nvPicPr>
          <p:cNvPr id="62" name="Google Shape;62;p7"/>
          <p:cNvPicPr preferRelativeResize="0"/>
          <p:nvPr/>
        </p:nvPicPr>
        <p:blipFill rotWithShape="1">
          <a:blip r:embed="rId4">
            <a:alphaModFix/>
          </a:blip>
          <a:srcRect b="129" l="0" r="0" t="129"/>
          <a:stretch/>
        </p:blipFill>
        <p:spPr>
          <a:xfrm rot="-5400000">
            <a:off x="7509601" y="3503753"/>
            <a:ext cx="1716695" cy="1307947"/>
          </a:xfrm>
          <a:prstGeom prst="rect">
            <a:avLst/>
          </a:prstGeom>
          <a:noFill/>
          <a:ln>
            <a:noFill/>
          </a:ln>
        </p:spPr>
      </p:pic>
      <p:grpSp>
        <p:nvGrpSpPr>
          <p:cNvPr id="63" name="Google Shape;63;p7"/>
          <p:cNvGrpSpPr/>
          <p:nvPr/>
        </p:nvGrpSpPr>
        <p:grpSpPr>
          <a:xfrm>
            <a:off x="0" y="0"/>
            <a:ext cx="5837899" cy="536050"/>
            <a:chOff x="0" y="0"/>
            <a:chExt cx="5837899" cy="536050"/>
          </a:xfrm>
        </p:grpSpPr>
        <p:pic>
          <p:nvPicPr>
            <p:cNvPr id="64" name="Google Shape;64;p7"/>
            <p:cNvPicPr preferRelativeResize="0"/>
            <p:nvPr/>
          </p:nvPicPr>
          <p:blipFill>
            <a:blip r:embed="rId5">
              <a:alphaModFix/>
            </a:blip>
            <a:stretch>
              <a:fillRect/>
            </a:stretch>
          </p:blipFill>
          <p:spPr>
            <a:xfrm>
              <a:off x="0" y="0"/>
              <a:ext cx="5837899" cy="536050"/>
            </a:xfrm>
            <a:prstGeom prst="rect">
              <a:avLst/>
            </a:prstGeom>
            <a:noFill/>
            <a:ln>
              <a:noFill/>
            </a:ln>
          </p:spPr>
        </p:pic>
        <p:pic>
          <p:nvPicPr>
            <p:cNvPr id="65" name="Google Shape;65;p7"/>
            <p:cNvPicPr preferRelativeResize="0"/>
            <p:nvPr/>
          </p:nvPicPr>
          <p:blipFill>
            <a:blip r:embed="rId6">
              <a:alphaModFix/>
            </a:blip>
            <a:stretch>
              <a:fillRect/>
            </a:stretch>
          </p:blipFill>
          <p:spPr>
            <a:xfrm>
              <a:off x="265125" y="246605"/>
              <a:ext cx="1585464" cy="69000"/>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6" name="Shape 66"/>
        <p:cNvGrpSpPr/>
        <p:nvPr/>
      </p:nvGrpSpPr>
      <p:grpSpPr>
        <a:xfrm>
          <a:off x="0" y="0"/>
          <a:ext cx="0" cy="0"/>
          <a:chOff x="0" y="0"/>
          <a:chExt cx="0" cy="0"/>
        </a:xfrm>
      </p:grpSpPr>
      <p:pic>
        <p:nvPicPr>
          <p:cNvPr id="67" name="Google Shape;67;p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68" name="Google Shape;68;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pic>
        <p:nvPicPr>
          <p:cNvPr id="69" name="Google Shape;69;p8"/>
          <p:cNvPicPr preferRelativeResize="0"/>
          <p:nvPr/>
        </p:nvPicPr>
        <p:blipFill rotWithShape="1">
          <a:blip r:embed="rId3">
            <a:alphaModFix/>
          </a:blip>
          <a:srcRect b="22420" l="0" r="0" t="0"/>
          <a:stretch/>
        </p:blipFill>
        <p:spPr>
          <a:xfrm rot="5400000">
            <a:off x="-257665" y="461283"/>
            <a:ext cx="1768000" cy="1047800"/>
          </a:xfrm>
          <a:prstGeom prst="rect">
            <a:avLst/>
          </a:prstGeom>
          <a:noFill/>
          <a:ln>
            <a:noFill/>
          </a:ln>
        </p:spPr>
      </p:pic>
      <p:pic>
        <p:nvPicPr>
          <p:cNvPr id="70" name="Google Shape;70;p8"/>
          <p:cNvPicPr preferRelativeResize="0"/>
          <p:nvPr/>
        </p:nvPicPr>
        <p:blipFill>
          <a:blip r:embed="rId4">
            <a:alphaModFix/>
          </a:blip>
          <a:stretch>
            <a:fillRect/>
          </a:stretch>
        </p:blipFill>
        <p:spPr>
          <a:xfrm rot="10800000">
            <a:off x="7890675" y="0"/>
            <a:ext cx="1251550" cy="1251550"/>
          </a:xfrm>
          <a:prstGeom prst="rect">
            <a:avLst/>
          </a:prstGeom>
          <a:noFill/>
          <a:ln>
            <a:noFill/>
          </a:ln>
        </p:spPr>
      </p:pic>
      <p:grpSp>
        <p:nvGrpSpPr>
          <p:cNvPr id="71" name="Google Shape;71;p8"/>
          <p:cNvGrpSpPr/>
          <p:nvPr/>
        </p:nvGrpSpPr>
        <p:grpSpPr>
          <a:xfrm>
            <a:off x="3881699" y="4752250"/>
            <a:ext cx="5260526" cy="388025"/>
            <a:chOff x="3881699" y="4752250"/>
            <a:chExt cx="5260526" cy="388025"/>
          </a:xfrm>
        </p:grpSpPr>
        <p:pic>
          <p:nvPicPr>
            <p:cNvPr id="72" name="Google Shape;72;p8"/>
            <p:cNvPicPr preferRelativeResize="0"/>
            <p:nvPr/>
          </p:nvPicPr>
          <p:blipFill>
            <a:blip r:embed="rId5">
              <a:alphaModFix/>
            </a:blip>
            <a:stretch>
              <a:fillRect/>
            </a:stretch>
          </p:blipFill>
          <p:spPr>
            <a:xfrm rot="10800000">
              <a:off x="3881699" y="4752250"/>
              <a:ext cx="5260526" cy="388025"/>
            </a:xfrm>
            <a:prstGeom prst="rect">
              <a:avLst/>
            </a:prstGeom>
            <a:noFill/>
            <a:ln>
              <a:noFill/>
            </a:ln>
          </p:spPr>
        </p:pic>
        <p:pic>
          <p:nvPicPr>
            <p:cNvPr id="73" name="Google Shape;73;p8"/>
            <p:cNvPicPr preferRelativeResize="0"/>
            <p:nvPr/>
          </p:nvPicPr>
          <p:blipFill>
            <a:blip r:embed="rId6">
              <a:alphaModFix/>
            </a:blip>
            <a:stretch>
              <a:fillRect/>
            </a:stretch>
          </p:blipFill>
          <p:spPr>
            <a:xfrm rot="10800000">
              <a:off x="7293388" y="4911768"/>
              <a:ext cx="1585464" cy="69000"/>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4" name="Shape 74"/>
        <p:cNvGrpSpPr/>
        <p:nvPr/>
      </p:nvGrpSpPr>
      <p:grpSpPr>
        <a:xfrm>
          <a:off x="0" y="0"/>
          <a:ext cx="0" cy="0"/>
          <a:chOff x="0" y="0"/>
          <a:chExt cx="0" cy="0"/>
        </a:xfrm>
      </p:grpSpPr>
      <p:pic>
        <p:nvPicPr>
          <p:cNvPr id="75" name="Google Shape;75;p9"/>
          <p:cNvPicPr preferRelativeResize="0"/>
          <p:nvPr/>
        </p:nvPicPr>
        <p:blipFill>
          <a:blip r:embed="rId2">
            <a:alphaModFix/>
          </a:blip>
          <a:stretch>
            <a:fillRect/>
          </a:stretch>
        </p:blipFill>
        <p:spPr>
          <a:xfrm>
            <a:off x="-25" y="0"/>
            <a:ext cx="9144000" cy="5143500"/>
          </a:xfrm>
          <a:prstGeom prst="rect">
            <a:avLst/>
          </a:prstGeom>
          <a:noFill/>
          <a:ln>
            <a:noFill/>
          </a:ln>
        </p:spPr>
      </p:pic>
      <p:sp>
        <p:nvSpPr>
          <p:cNvPr id="76" name="Google Shape;76;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7" name="Google Shape;77;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78" name="Google Shape;78;p9"/>
          <p:cNvGrpSpPr/>
          <p:nvPr/>
        </p:nvGrpSpPr>
        <p:grpSpPr>
          <a:xfrm>
            <a:off x="-1" y="2100"/>
            <a:ext cx="9144001" cy="5141388"/>
            <a:chOff x="-1" y="2100"/>
            <a:chExt cx="9144001" cy="5141388"/>
          </a:xfrm>
        </p:grpSpPr>
        <p:pic>
          <p:nvPicPr>
            <p:cNvPr id="79" name="Google Shape;79;p9"/>
            <p:cNvPicPr preferRelativeResize="0"/>
            <p:nvPr/>
          </p:nvPicPr>
          <p:blipFill>
            <a:blip r:embed="rId3">
              <a:alphaModFix/>
            </a:blip>
            <a:stretch>
              <a:fillRect/>
            </a:stretch>
          </p:blipFill>
          <p:spPr>
            <a:xfrm flipH="1" rot="5400000">
              <a:off x="8171225" y="2100"/>
              <a:ext cx="972775" cy="972775"/>
            </a:xfrm>
            <a:prstGeom prst="rect">
              <a:avLst/>
            </a:prstGeom>
            <a:noFill/>
            <a:ln>
              <a:noFill/>
            </a:ln>
          </p:spPr>
        </p:pic>
        <p:pic>
          <p:nvPicPr>
            <p:cNvPr id="80" name="Google Shape;80;p9"/>
            <p:cNvPicPr preferRelativeResize="0"/>
            <p:nvPr/>
          </p:nvPicPr>
          <p:blipFill>
            <a:blip r:embed="rId4">
              <a:alphaModFix/>
            </a:blip>
            <a:stretch>
              <a:fillRect/>
            </a:stretch>
          </p:blipFill>
          <p:spPr>
            <a:xfrm flipH="1" rot="5400000">
              <a:off x="-1" y="4170713"/>
              <a:ext cx="972775" cy="972775"/>
            </a:xfrm>
            <a:prstGeom prst="rect">
              <a:avLst/>
            </a:prstGeom>
            <a:noFill/>
            <a:ln>
              <a:noFill/>
            </a:ln>
          </p:spPr>
        </p:pic>
      </p:grpSp>
      <p:grpSp>
        <p:nvGrpSpPr>
          <p:cNvPr id="81" name="Google Shape;81;p9"/>
          <p:cNvGrpSpPr/>
          <p:nvPr/>
        </p:nvGrpSpPr>
        <p:grpSpPr>
          <a:xfrm rot="10800000">
            <a:off x="0" y="2100"/>
            <a:ext cx="4881173" cy="365700"/>
            <a:chOff x="4261050" y="4610675"/>
            <a:chExt cx="4881173" cy="365700"/>
          </a:xfrm>
        </p:grpSpPr>
        <p:pic>
          <p:nvPicPr>
            <p:cNvPr id="82" name="Google Shape;82;p9"/>
            <p:cNvPicPr preferRelativeResize="0"/>
            <p:nvPr/>
          </p:nvPicPr>
          <p:blipFill>
            <a:blip r:embed="rId5">
              <a:alphaModFix/>
            </a:blip>
            <a:stretch>
              <a:fillRect/>
            </a:stretch>
          </p:blipFill>
          <p:spPr>
            <a:xfrm rot="10800000">
              <a:off x="4261050" y="4610675"/>
              <a:ext cx="4881173" cy="365700"/>
            </a:xfrm>
            <a:prstGeom prst="rect">
              <a:avLst/>
            </a:prstGeom>
            <a:noFill/>
            <a:ln>
              <a:noFill/>
            </a:ln>
          </p:spPr>
        </p:pic>
        <p:pic>
          <p:nvPicPr>
            <p:cNvPr id="83" name="Google Shape;83;p9"/>
            <p:cNvPicPr preferRelativeResize="0"/>
            <p:nvPr/>
          </p:nvPicPr>
          <p:blipFill>
            <a:blip r:embed="rId6">
              <a:alphaModFix/>
            </a:blip>
            <a:stretch>
              <a:fillRect/>
            </a:stretch>
          </p:blipFill>
          <p:spPr>
            <a:xfrm rot="10800000">
              <a:off x="7293388" y="4759030"/>
              <a:ext cx="1585464" cy="69000"/>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10"/>
          <p:cNvSpPr/>
          <p:nvPr>
            <p:ph idx="2" type="pic"/>
          </p:nvPr>
        </p:nvSpPr>
        <p:spPr>
          <a:xfrm>
            <a:off x="0" y="0"/>
            <a:ext cx="9144000" cy="5143500"/>
          </a:xfrm>
          <a:prstGeom prst="rect">
            <a:avLst/>
          </a:prstGeom>
          <a:noFill/>
          <a:ln>
            <a:noFill/>
          </a:ln>
        </p:spPr>
      </p:sp>
      <p:sp>
        <p:nvSpPr>
          <p:cNvPr id="86" name="Google Shape;86;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1pPr>
            <a:lvl2pPr indent="-304800" lvl="1" marL="9144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2pPr>
            <a:lvl3pPr indent="-304800" lvl="2" marL="13716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3pPr>
            <a:lvl4pPr indent="-304800" lvl="3" marL="1828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4pPr>
            <a:lvl5pPr indent="-304800" lvl="4" marL="22860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5pPr>
            <a:lvl6pPr indent="-304800" lvl="5" marL="27432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6pPr>
            <a:lvl7pPr indent="-304800" lvl="6" marL="32004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7pPr>
            <a:lvl8pPr indent="-304800" lvl="7" marL="36576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8pPr>
            <a:lvl9pPr indent="-304800" lvl="8" marL="411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hyperlink" Target="https://python.langchain.com/docs/tutorials/ra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hyperlink" Target="https://python.langchain.com/docs/tutorials/ra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0"/>
          <p:cNvSpPr txBox="1"/>
          <p:nvPr>
            <p:ph type="ctrTitle"/>
          </p:nvPr>
        </p:nvSpPr>
        <p:spPr>
          <a:xfrm>
            <a:off x="305025" y="852625"/>
            <a:ext cx="6237900" cy="182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t>Domain</a:t>
            </a:r>
            <a:r>
              <a:rPr lang="en" sz="3500"/>
              <a:t> Specific Chatbot :</a:t>
            </a:r>
            <a:endParaRPr sz="3500"/>
          </a:p>
          <a:p>
            <a:pPr indent="0" lvl="0" marL="0" rtl="0" algn="ctr">
              <a:spcBef>
                <a:spcPts val="0"/>
              </a:spcBef>
              <a:spcAft>
                <a:spcPts val="0"/>
              </a:spcAft>
              <a:buNone/>
            </a:pPr>
            <a:r>
              <a:rPr b="0" i="1" lang="en" sz="3500"/>
              <a:t>Dr. Bot, Your Personalized Medical Guide</a:t>
            </a:r>
            <a:r>
              <a:rPr b="0" i="1" lang="en" sz="3800"/>
              <a:t> </a:t>
            </a:r>
            <a:endParaRPr b="0" i="1" sz="3800"/>
          </a:p>
        </p:txBody>
      </p:sp>
      <p:sp>
        <p:nvSpPr>
          <p:cNvPr id="302" name="Google Shape;302;p30"/>
          <p:cNvSpPr txBox="1"/>
          <p:nvPr>
            <p:ph idx="1" type="subTitle"/>
          </p:nvPr>
        </p:nvSpPr>
        <p:spPr>
          <a:xfrm>
            <a:off x="240950" y="2682025"/>
            <a:ext cx="5949900" cy="56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Members: </a:t>
            </a:r>
            <a:endParaRPr/>
          </a:p>
          <a:p>
            <a:pPr indent="0" lvl="0" marL="0" rtl="0" algn="ctr">
              <a:spcBef>
                <a:spcPts val="0"/>
              </a:spcBef>
              <a:spcAft>
                <a:spcPts val="0"/>
              </a:spcAft>
              <a:buNone/>
            </a:pPr>
            <a:r>
              <a:rPr lang="en"/>
              <a:t>Carlos Lopez, Vaidehi Pawar, &amp; Bibianca Baarh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1"/>
          <p:cNvSpPr txBox="1"/>
          <p:nvPr>
            <p:ph type="title"/>
          </p:nvPr>
        </p:nvSpPr>
        <p:spPr>
          <a:xfrm>
            <a:off x="358675" y="611675"/>
            <a:ext cx="4383600" cy="311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a:t>
            </a:r>
            <a:endParaRPr/>
          </a:p>
          <a:p>
            <a:pPr indent="0" lvl="0" marL="0" rtl="0" algn="ctr">
              <a:spcBef>
                <a:spcPts val="0"/>
              </a:spcBef>
              <a:spcAft>
                <a:spcPts val="0"/>
              </a:spcAft>
              <a:buNone/>
            </a:pPr>
            <a:r>
              <a:rPr lang="en"/>
              <a:t>Interpretation</a:t>
            </a:r>
            <a:endParaRPr/>
          </a:p>
          <a:p>
            <a:pPr indent="0" lvl="0" marL="0" rtl="0" algn="ctr">
              <a:spcBef>
                <a:spcPts val="0"/>
              </a:spcBef>
              <a:spcAft>
                <a:spcPts val="0"/>
              </a:spcAft>
              <a:buNone/>
            </a:pPr>
            <a:r>
              <a:rPr lang="en"/>
              <a:t>&amp; Goals</a:t>
            </a:r>
            <a:endParaRPr/>
          </a:p>
        </p:txBody>
      </p:sp>
      <p:sp>
        <p:nvSpPr>
          <p:cNvPr id="308" name="Google Shape;308;p31"/>
          <p:cNvSpPr txBox="1"/>
          <p:nvPr>
            <p:ph idx="4294967295" type="body"/>
          </p:nvPr>
        </p:nvSpPr>
        <p:spPr>
          <a:xfrm>
            <a:off x="5284900" y="667275"/>
            <a:ext cx="3171900" cy="3178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rgbClr val="000000"/>
                </a:solidFill>
              </a:rPr>
              <a:t>In this project, we have created a chatbot that helps answer medical questions using information from the Gale Encyclopedia of Medicine. The chatbot was designed to understand and respond to questions about medical conditions, treatments, and possible diagnoses.</a:t>
            </a:r>
            <a:endParaRPr/>
          </a:p>
          <a:p>
            <a:pPr indent="0" lvl="0" marL="0" rtl="0" algn="l">
              <a:lnSpc>
                <a:spcPct val="115000"/>
              </a:lnSpc>
              <a:spcBef>
                <a:spcPts val="1200"/>
              </a:spcBef>
              <a:spcAft>
                <a:spcPts val="1200"/>
              </a:spcAft>
              <a:buNone/>
            </a:pPr>
            <a:r>
              <a:rPr lang="en"/>
              <a:t>The goal was to </a:t>
            </a:r>
            <a:r>
              <a:rPr lang="en">
                <a:solidFill>
                  <a:srgbClr val="000000"/>
                </a:solidFill>
              </a:rPr>
              <a:t>have a working chatbot that could assist users with medical questions and provide helpful information from the Gale Encyclopedia of Medicine.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2"/>
          <p:cNvSpPr txBox="1"/>
          <p:nvPr>
            <p:ph type="title"/>
          </p:nvPr>
        </p:nvSpPr>
        <p:spPr>
          <a:xfrm>
            <a:off x="358675" y="611675"/>
            <a:ext cx="4383600" cy="311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Powering our Chatbot: RAG</a:t>
            </a:r>
            <a:endParaRPr/>
          </a:p>
        </p:txBody>
      </p:sp>
      <p:sp>
        <p:nvSpPr>
          <p:cNvPr id="314" name="Google Shape;314;p32"/>
          <p:cNvSpPr txBox="1"/>
          <p:nvPr>
            <p:ph idx="4294967295" type="body"/>
          </p:nvPr>
        </p:nvSpPr>
        <p:spPr>
          <a:xfrm>
            <a:off x="5284900" y="667275"/>
            <a:ext cx="3171900" cy="3299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rgbClr val="000000"/>
                </a:solidFill>
              </a:rPr>
              <a:t>RAG stands for Retrieval-Augmented Generation. It involved two parts: </a:t>
            </a:r>
            <a:r>
              <a:rPr b="1" lang="en">
                <a:solidFill>
                  <a:srgbClr val="000000"/>
                </a:solidFill>
              </a:rPr>
              <a:t>indexing</a:t>
            </a:r>
            <a:r>
              <a:rPr lang="en">
                <a:solidFill>
                  <a:srgbClr val="000000"/>
                </a:solidFill>
              </a:rPr>
              <a:t> data into an “ingestion pipeline”, and </a:t>
            </a:r>
            <a:r>
              <a:rPr b="1" lang="en">
                <a:solidFill>
                  <a:srgbClr val="000000"/>
                </a:solidFill>
              </a:rPr>
              <a:t>retrieving</a:t>
            </a:r>
            <a:r>
              <a:rPr lang="en">
                <a:solidFill>
                  <a:srgbClr val="000000"/>
                </a:solidFill>
              </a:rPr>
              <a:t> relevant context from index based on a question to </a:t>
            </a:r>
            <a:r>
              <a:rPr b="1" lang="en">
                <a:solidFill>
                  <a:srgbClr val="000000"/>
                </a:solidFill>
              </a:rPr>
              <a:t>generate</a:t>
            </a:r>
            <a:r>
              <a:rPr lang="en">
                <a:solidFill>
                  <a:srgbClr val="000000"/>
                </a:solidFill>
              </a:rPr>
              <a:t> and answer.</a:t>
            </a:r>
            <a:endParaRPr>
              <a:solidFill>
                <a:srgbClr val="000000"/>
              </a:solidFill>
            </a:endParaRPr>
          </a:p>
          <a:p>
            <a:pPr indent="0" lvl="0" marL="0" rtl="0" algn="l">
              <a:lnSpc>
                <a:spcPct val="115000"/>
              </a:lnSpc>
              <a:spcBef>
                <a:spcPts val="1200"/>
              </a:spcBef>
              <a:spcAft>
                <a:spcPts val="1200"/>
              </a:spcAft>
              <a:buNone/>
            </a:pPr>
            <a:r>
              <a:rPr lang="en">
                <a:solidFill>
                  <a:srgbClr val="000000"/>
                </a:solidFill>
              </a:rPr>
              <a:t>We define a RAG pipeline/chain to prompt a LLM to answer questions for document-based data by retrieving relevant information from indexed storage. The user query is used for both text retrieval and as a prompt input.</a:t>
            </a:r>
            <a:endParaRPr>
              <a:solidFill>
                <a:srgbClr val="000000"/>
              </a:solidFill>
            </a:endParaRPr>
          </a:p>
        </p:txBody>
      </p:sp>
      <p:pic>
        <p:nvPicPr>
          <p:cNvPr id="315" name="Google Shape;315;p32"/>
          <p:cNvPicPr preferRelativeResize="0"/>
          <p:nvPr/>
        </p:nvPicPr>
        <p:blipFill rotWithShape="1">
          <a:blip r:embed="rId3">
            <a:alphaModFix/>
          </a:blip>
          <a:srcRect b="0" l="9941" r="9034" t="0"/>
          <a:stretch/>
        </p:blipFill>
        <p:spPr>
          <a:xfrm>
            <a:off x="462200" y="2019600"/>
            <a:ext cx="4176600" cy="2645400"/>
          </a:xfrm>
          <a:prstGeom prst="roundRect">
            <a:avLst>
              <a:gd fmla="val 16667" name="adj"/>
            </a:avLst>
          </a:prstGeom>
          <a:noFill/>
          <a:ln>
            <a:noFill/>
          </a:ln>
        </p:spPr>
      </p:pic>
      <p:sp>
        <p:nvSpPr>
          <p:cNvPr id="316" name="Google Shape;316;p32"/>
          <p:cNvSpPr txBox="1"/>
          <p:nvPr/>
        </p:nvSpPr>
        <p:spPr>
          <a:xfrm>
            <a:off x="462200" y="4665000"/>
            <a:ext cx="1796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Poppins"/>
                <a:ea typeface="Poppins"/>
                <a:cs typeface="Poppins"/>
                <a:sym typeface="Poppins"/>
              </a:rPr>
              <a:t>Credit: </a:t>
            </a:r>
            <a:r>
              <a:rPr lang="en" sz="1200" u="sng">
                <a:solidFill>
                  <a:schemeClr val="hlink"/>
                </a:solidFill>
                <a:latin typeface="Poppins"/>
                <a:ea typeface="Poppins"/>
                <a:cs typeface="Poppins"/>
                <a:sym typeface="Poppins"/>
                <a:hlinkClick r:id="rId4"/>
              </a:rPr>
              <a:t>LangChain</a:t>
            </a:r>
            <a:endParaRPr sz="1200">
              <a:solidFill>
                <a:schemeClr val="dk1"/>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3"/>
          <p:cNvSpPr txBox="1"/>
          <p:nvPr>
            <p:ph type="title"/>
          </p:nvPr>
        </p:nvSpPr>
        <p:spPr>
          <a:xfrm>
            <a:off x="720000" y="2531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Indexing Documents into Vector Database</a:t>
            </a:r>
            <a:endParaRPr sz="2000"/>
          </a:p>
        </p:txBody>
      </p:sp>
      <p:pic>
        <p:nvPicPr>
          <p:cNvPr id="322" name="Google Shape;322;p33"/>
          <p:cNvPicPr preferRelativeResize="0"/>
          <p:nvPr/>
        </p:nvPicPr>
        <p:blipFill>
          <a:blip r:embed="rId3">
            <a:alphaModFix/>
          </a:blip>
          <a:stretch>
            <a:fillRect/>
          </a:stretch>
        </p:blipFill>
        <p:spPr>
          <a:xfrm>
            <a:off x="867150" y="1100125"/>
            <a:ext cx="7409700" cy="3726600"/>
          </a:xfrm>
          <a:prstGeom prst="roundRect">
            <a:avLst>
              <a:gd fmla="val 16667" name="adj"/>
            </a:avLst>
          </a:prstGeom>
          <a:noFill/>
          <a:ln>
            <a:noFill/>
          </a:ln>
        </p:spPr>
      </p:pic>
      <p:sp>
        <p:nvSpPr>
          <p:cNvPr id="323" name="Google Shape;323;p33"/>
          <p:cNvSpPr txBox="1"/>
          <p:nvPr/>
        </p:nvSpPr>
        <p:spPr>
          <a:xfrm>
            <a:off x="867150" y="4774200"/>
            <a:ext cx="1796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Poppins"/>
                <a:ea typeface="Poppins"/>
                <a:cs typeface="Poppins"/>
                <a:sym typeface="Poppins"/>
              </a:rPr>
              <a:t>Credit: </a:t>
            </a:r>
            <a:r>
              <a:rPr lang="en" sz="1200" u="sng">
                <a:solidFill>
                  <a:schemeClr val="hlink"/>
                </a:solidFill>
                <a:latin typeface="Poppins"/>
                <a:ea typeface="Poppins"/>
                <a:cs typeface="Poppins"/>
                <a:sym typeface="Poppins"/>
                <a:hlinkClick r:id="rId4"/>
              </a:rPr>
              <a:t>LangChain</a:t>
            </a:r>
            <a:endParaRPr sz="1200">
              <a:solidFill>
                <a:schemeClr val="dk1"/>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TIMELINE</a:t>
            </a:r>
            <a:endParaRPr/>
          </a:p>
        </p:txBody>
      </p:sp>
      <p:pic>
        <p:nvPicPr>
          <p:cNvPr id="329" name="Google Shape;329;p34"/>
          <p:cNvPicPr preferRelativeResize="0"/>
          <p:nvPr/>
        </p:nvPicPr>
        <p:blipFill rotWithShape="1">
          <a:blip r:embed="rId3">
            <a:alphaModFix/>
          </a:blip>
          <a:srcRect b="13578" l="19488" r="26060" t="29105"/>
          <a:stretch/>
        </p:blipFill>
        <p:spPr>
          <a:xfrm>
            <a:off x="1927775" y="1265975"/>
            <a:ext cx="5270226" cy="34672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ROADMAP</a:t>
            </a:r>
            <a:endParaRPr/>
          </a:p>
        </p:txBody>
      </p:sp>
      <p:sp>
        <p:nvSpPr>
          <p:cNvPr id="335" name="Google Shape;335;p35"/>
          <p:cNvSpPr txBox="1"/>
          <p:nvPr/>
        </p:nvSpPr>
        <p:spPr>
          <a:xfrm flipH="1">
            <a:off x="712775" y="1332013"/>
            <a:ext cx="2073900" cy="84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91919"/>
                </a:solidFill>
                <a:latin typeface="Poppins"/>
                <a:ea typeface="Poppins"/>
                <a:cs typeface="Poppins"/>
                <a:sym typeface="Poppins"/>
              </a:rPr>
              <a:t>Conduct research to analyze the project requirements and scope</a:t>
            </a:r>
            <a:endParaRPr sz="1200">
              <a:solidFill>
                <a:srgbClr val="191919"/>
              </a:solidFill>
              <a:latin typeface="Poppins"/>
              <a:ea typeface="Poppins"/>
              <a:cs typeface="Poppins"/>
              <a:sym typeface="Poppins"/>
            </a:endParaRPr>
          </a:p>
        </p:txBody>
      </p:sp>
      <p:sp>
        <p:nvSpPr>
          <p:cNvPr id="336" name="Google Shape;336;p35"/>
          <p:cNvSpPr txBox="1"/>
          <p:nvPr/>
        </p:nvSpPr>
        <p:spPr>
          <a:xfrm flipH="1">
            <a:off x="3534813" y="1332013"/>
            <a:ext cx="2073900" cy="84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Poppins"/>
                <a:ea typeface="Poppins"/>
                <a:cs typeface="Poppins"/>
                <a:sym typeface="Poppins"/>
              </a:rPr>
              <a:t>Set project goals and expectations</a:t>
            </a:r>
            <a:endParaRPr sz="1200">
              <a:solidFill>
                <a:schemeClr val="dk1"/>
              </a:solidFill>
              <a:latin typeface="Poppins"/>
              <a:ea typeface="Poppins"/>
              <a:cs typeface="Poppins"/>
              <a:sym typeface="Poppins"/>
            </a:endParaRPr>
          </a:p>
        </p:txBody>
      </p:sp>
      <p:sp>
        <p:nvSpPr>
          <p:cNvPr id="337" name="Google Shape;337;p35"/>
          <p:cNvSpPr txBox="1"/>
          <p:nvPr/>
        </p:nvSpPr>
        <p:spPr>
          <a:xfrm flipH="1">
            <a:off x="6356875" y="1332013"/>
            <a:ext cx="2073900" cy="84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91919"/>
                </a:solidFill>
                <a:latin typeface="Poppins"/>
                <a:ea typeface="Poppins"/>
                <a:cs typeface="Poppins"/>
                <a:sym typeface="Poppins"/>
              </a:rPr>
              <a:t>Choose academic-related document and extract text</a:t>
            </a:r>
            <a:endParaRPr sz="1200">
              <a:solidFill>
                <a:srgbClr val="191919"/>
              </a:solidFill>
              <a:latin typeface="Poppins"/>
              <a:ea typeface="Poppins"/>
              <a:cs typeface="Poppins"/>
              <a:sym typeface="Poppins"/>
            </a:endParaRPr>
          </a:p>
        </p:txBody>
      </p:sp>
      <p:sp>
        <p:nvSpPr>
          <p:cNvPr id="338" name="Google Shape;338;p35"/>
          <p:cNvSpPr txBox="1"/>
          <p:nvPr/>
        </p:nvSpPr>
        <p:spPr>
          <a:xfrm flipH="1">
            <a:off x="712749" y="2545906"/>
            <a:ext cx="2073900" cy="84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91919"/>
                </a:solidFill>
                <a:latin typeface="Poppins"/>
                <a:ea typeface="Poppins"/>
                <a:cs typeface="Poppins"/>
                <a:sym typeface="Poppins"/>
              </a:rPr>
              <a:t>Split text into sizable chunks</a:t>
            </a:r>
            <a:endParaRPr sz="1200">
              <a:solidFill>
                <a:srgbClr val="191919"/>
              </a:solidFill>
              <a:latin typeface="Poppins"/>
              <a:ea typeface="Poppins"/>
              <a:cs typeface="Poppins"/>
              <a:sym typeface="Poppins"/>
            </a:endParaRPr>
          </a:p>
        </p:txBody>
      </p:sp>
      <p:sp>
        <p:nvSpPr>
          <p:cNvPr id="339" name="Google Shape;339;p35"/>
          <p:cNvSpPr txBox="1"/>
          <p:nvPr/>
        </p:nvSpPr>
        <p:spPr>
          <a:xfrm flipH="1">
            <a:off x="6356875" y="2545913"/>
            <a:ext cx="2073900" cy="84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91919"/>
                </a:solidFill>
                <a:latin typeface="Poppins"/>
                <a:ea typeface="Poppins"/>
                <a:cs typeface="Poppins"/>
                <a:sym typeface="Poppins"/>
              </a:rPr>
              <a:t>Load a LLM and define RAG pipeline/chain</a:t>
            </a:r>
            <a:endParaRPr sz="1200">
              <a:solidFill>
                <a:srgbClr val="191919"/>
              </a:solidFill>
              <a:latin typeface="Poppins"/>
              <a:ea typeface="Poppins"/>
              <a:cs typeface="Poppins"/>
              <a:sym typeface="Poppins"/>
            </a:endParaRPr>
          </a:p>
        </p:txBody>
      </p:sp>
      <p:sp>
        <p:nvSpPr>
          <p:cNvPr id="340" name="Google Shape;340;p35"/>
          <p:cNvSpPr txBox="1"/>
          <p:nvPr/>
        </p:nvSpPr>
        <p:spPr>
          <a:xfrm flipH="1">
            <a:off x="3534815" y="3759750"/>
            <a:ext cx="2073900" cy="84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Poppins"/>
                <a:ea typeface="Poppins"/>
                <a:cs typeface="Poppins"/>
                <a:sym typeface="Poppins"/>
              </a:rPr>
              <a:t>Evaluate chatbot with prompts to ensure accurate responses</a:t>
            </a:r>
            <a:endParaRPr sz="1200">
              <a:solidFill>
                <a:schemeClr val="dk1"/>
              </a:solidFill>
              <a:latin typeface="Poppins"/>
              <a:ea typeface="Poppins"/>
              <a:cs typeface="Poppins"/>
              <a:sym typeface="Poppins"/>
            </a:endParaRPr>
          </a:p>
        </p:txBody>
      </p:sp>
      <p:sp>
        <p:nvSpPr>
          <p:cNvPr id="341" name="Google Shape;341;p35"/>
          <p:cNvSpPr txBox="1"/>
          <p:nvPr/>
        </p:nvSpPr>
        <p:spPr>
          <a:xfrm flipH="1">
            <a:off x="712788" y="3759750"/>
            <a:ext cx="2073900" cy="84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91919"/>
                </a:solidFill>
                <a:latin typeface="Poppins"/>
                <a:ea typeface="Poppins"/>
                <a:cs typeface="Poppins"/>
                <a:sym typeface="Poppins"/>
              </a:rPr>
              <a:t>Create chatbot model functionality </a:t>
            </a:r>
            <a:endParaRPr sz="1200">
              <a:solidFill>
                <a:srgbClr val="191919"/>
              </a:solidFill>
              <a:latin typeface="Poppins"/>
              <a:ea typeface="Poppins"/>
              <a:cs typeface="Poppins"/>
              <a:sym typeface="Poppins"/>
            </a:endParaRPr>
          </a:p>
        </p:txBody>
      </p:sp>
      <p:sp>
        <p:nvSpPr>
          <p:cNvPr id="342" name="Google Shape;342;p35"/>
          <p:cNvSpPr txBox="1"/>
          <p:nvPr/>
        </p:nvSpPr>
        <p:spPr>
          <a:xfrm flipH="1">
            <a:off x="3534813" y="2545913"/>
            <a:ext cx="2073900" cy="84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91919"/>
                </a:solidFill>
                <a:latin typeface="Poppins"/>
                <a:ea typeface="Poppins"/>
                <a:cs typeface="Poppins"/>
                <a:sym typeface="Poppins"/>
              </a:rPr>
              <a:t>Load an embedding model and st</a:t>
            </a:r>
            <a:r>
              <a:rPr lang="en" sz="1200">
                <a:solidFill>
                  <a:srgbClr val="191919"/>
                </a:solidFill>
                <a:latin typeface="Poppins"/>
                <a:ea typeface="Poppins"/>
                <a:cs typeface="Poppins"/>
                <a:sym typeface="Poppins"/>
              </a:rPr>
              <a:t>ore embeddings into a vector database</a:t>
            </a:r>
            <a:endParaRPr sz="1200">
              <a:solidFill>
                <a:srgbClr val="191919"/>
              </a:solidFill>
              <a:latin typeface="Poppins"/>
              <a:ea typeface="Poppins"/>
              <a:cs typeface="Poppins"/>
              <a:sym typeface="Poppins"/>
            </a:endParaRPr>
          </a:p>
        </p:txBody>
      </p:sp>
      <p:cxnSp>
        <p:nvCxnSpPr>
          <p:cNvPr id="343" name="Google Shape;343;p35"/>
          <p:cNvCxnSpPr>
            <a:stCxn id="335" idx="1"/>
            <a:endCxn id="336" idx="3"/>
          </p:cNvCxnSpPr>
          <p:nvPr/>
        </p:nvCxnSpPr>
        <p:spPr>
          <a:xfrm>
            <a:off x="2786675" y="1754113"/>
            <a:ext cx="748200" cy="0"/>
          </a:xfrm>
          <a:prstGeom prst="straightConnector1">
            <a:avLst/>
          </a:prstGeom>
          <a:noFill/>
          <a:ln cap="flat" cmpd="sng" w="9525">
            <a:solidFill>
              <a:schemeClr val="dk1"/>
            </a:solidFill>
            <a:prstDash val="solid"/>
            <a:round/>
            <a:headEnd len="med" w="med" type="none"/>
            <a:tailEnd len="med" w="med" type="diamond"/>
          </a:ln>
        </p:spPr>
      </p:cxnSp>
      <p:cxnSp>
        <p:nvCxnSpPr>
          <p:cNvPr id="344" name="Google Shape;344;p35"/>
          <p:cNvCxnSpPr>
            <a:stCxn id="336" idx="1"/>
            <a:endCxn id="337" idx="3"/>
          </p:cNvCxnSpPr>
          <p:nvPr/>
        </p:nvCxnSpPr>
        <p:spPr>
          <a:xfrm>
            <a:off x="5608713" y="1754113"/>
            <a:ext cx="748200" cy="0"/>
          </a:xfrm>
          <a:prstGeom prst="straightConnector1">
            <a:avLst/>
          </a:prstGeom>
          <a:noFill/>
          <a:ln cap="flat" cmpd="sng" w="9525">
            <a:solidFill>
              <a:schemeClr val="dk1"/>
            </a:solidFill>
            <a:prstDash val="solid"/>
            <a:round/>
            <a:headEnd len="med" w="med" type="none"/>
            <a:tailEnd len="med" w="med" type="diamond"/>
          </a:ln>
        </p:spPr>
      </p:cxnSp>
      <p:cxnSp>
        <p:nvCxnSpPr>
          <p:cNvPr id="345" name="Google Shape;345;p35"/>
          <p:cNvCxnSpPr>
            <a:stCxn id="337" idx="2"/>
            <a:endCxn id="338" idx="0"/>
          </p:cNvCxnSpPr>
          <p:nvPr/>
        </p:nvCxnSpPr>
        <p:spPr>
          <a:xfrm rot="5400000">
            <a:off x="4386925" y="-461087"/>
            <a:ext cx="369600" cy="5644200"/>
          </a:xfrm>
          <a:prstGeom prst="bentConnector3">
            <a:avLst>
              <a:gd fmla="val 50013" name="adj1"/>
            </a:avLst>
          </a:prstGeom>
          <a:noFill/>
          <a:ln cap="flat" cmpd="sng" w="9525">
            <a:solidFill>
              <a:schemeClr val="dk1"/>
            </a:solidFill>
            <a:prstDash val="solid"/>
            <a:round/>
            <a:headEnd len="med" w="med" type="none"/>
            <a:tailEnd len="med" w="med" type="diamond"/>
          </a:ln>
        </p:spPr>
      </p:cxnSp>
      <p:cxnSp>
        <p:nvCxnSpPr>
          <p:cNvPr id="346" name="Google Shape;346;p35"/>
          <p:cNvCxnSpPr>
            <a:stCxn id="342" idx="1"/>
            <a:endCxn id="339" idx="3"/>
          </p:cNvCxnSpPr>
          <p:nvPr/>
        </p:nvCxnSpPr>
        <p:spPr>
          <a:xfrm>
            <a:off x="5608713" y="2968013"/>
            <a:ext cx="748200" cy="600"/>
          </a:xfrm>
          <a:prstGeom prst="bentConnector3">
            <a:avLst>
              <a:gd fmla="val 49997" name="adj1"/>
            </a:avLst>
          </a:prstGeom>
          <a:noFill/>
          <a:ln cap="flat" cmpd="sng" w="9525">
            <a:solidFill>
              <a:schemeClr val="dk1"/>
            </a:solidFill>
            <a:prstDash val="solid"/>
            <a:round/>
            <a:headEnd len="med" w="med" type="none"/>
            <a:tailEnd len="med" w="med" type="diamond"/>
          </a:ln>
        </p:spPr>
      </p:cxnSp>
      <p:cxnSp>
        <p:nvCxnSpPr>
          <p:cNvPr id="347" name="Google Shape;347;p35"/>
          <p:cNvCxnSpPr>
            <a:stCxn id="338" idx="1"/>
            <a:endCxn id="342" idx="3"/>
          </p:cNvCxnSpPr>
          <p:nvPr/>
        </p:nvCxnSpPr>
        <p:spPr>
          <a:xfrm>
            <a:off x="2786649" y="2968006"/>
            <a:ext cx="748200" cy="600"/>
          </a:xfrm>
          <a:prstGeom prst="bentConnector3">
            <a:avLst>
              <a:gd fmla="val 49998" name="adj1"/>
            </a:avLst>
          </a:prstGeom>
          <a:noFill/>
          <a:ln cap="flat" cmpd="sng" w="9525">
            <a:solidFill>
              <a:schemeClr val="dk1"/>
            </a:solidFill>
            <a:prstDash val="solid"/>
            <a:round/>
            <a:headEnd len="med" w="med" type="none"/>
            <a:tailEnd len="med" w="med" type="diamond"/>
          </a:ln>
        </p:spPr>
      </p:cxnSp>
      <p:cxnSp>
        <p:nvCxnSpPr>
          <p:cNvPr id="348" name="Google Shape;348;p35"/>
          <p:cNvCxnSpPr>
            <a:stCxn id="339" idx="2"/>
            <a:endCxn id="341" idx="0"/>
          </p:cNvCxnSpPr>
          <p:nvPr/>
        </p:nvCxnSpPr>
        <p:spPr>
          <a:xfrm rot="5400000">
            <a:off x="4386925" y="752813"/>
            <a:ext cx="369600" cy="5644200"/>
          </a:xfrm>
          <a:prstGeom prst="bentConnector3">
            <a:avLst>
              <a:gd fmla="val 50005" name="adj1"/>
            </a:avLst>
          </a:prstGeom>
          <a:noFill/>
          <a:ln cap="flat" cmpd="sng" w="9525">
            <a:solidFill>
              <a:schemeClr val="dk1"/>
            </a:solidFill>
            <a:prstDash val="solid"/>
            <a:round/>
            <a:headEnd len="med" w="med" type="none"/>
            <a:tailEnd len="med" w="med" type="diamond"/>
          </a:ln>
        </p:spPr>
      </p:cxnSp>
      <p:cxnSp>
        <p:nvCxnSpPr>
          <p:cNvPr id="349" name="Google Shape;349;p35"/>
          <p:cNvCxnSpPr>
            <a:stCxn id="341" idx="1"/>
            <a:endCxn id="340" idx="3"/>
          </p:cNvCxnSpPr>
          <p:nvPr/>
        </p:nvCxnSpPr>
        <p:spPr>
          <a:xfrm>
            <a:off x="2786688" y="4181850"/>
            <a:ext cx="748200" cy="600"/>
          </a:xfrm>
          <a:prstGeom prst="bentConnector3">
            <a:avLst>
              <a:gd fmla="val 49995" name="adj1"/>
            </a:avLst>
          </a:prstGeom>
          <a:noFill/>
          <a:ln cap="flat" cmpd="sng" w="9525">
            <a:solidFill>
              <a:schemeClr val="dk1"/>
            </a:solidFill>
            <a:prstDash val="solid"/>
            <a:round/>
            <a:headEnd len="med" w="med" type="none"/>
            <a:tailEnd len="med" w="med" type="diamond"/>
          </a:ln>
        </p:spPr>
      </p:cxnSp>
      <p:sp>
        <p:nvSpPr>
          <p:cNvPr id="350" name="Google Shape;350;p35"/>
          <p:cNvSpPr txBox="1"/>
          <p:nvPr/>
        </p:nvSpPr>
        <p:spPr>
          <a:xfrm flipH="1">
            <a:off x="6356925" y="3759813"/>
            <a:ext cx="2073900" cy="84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191919"/>
                </a:solidFill>
                <a:latin typeface="Poppins"/>
                <a:ea typeface="Poppins"/>
                <a:cs typeface="Poppins"/>
                <a:sym typeface="Poppins"/>
              </a:rPr>
              <a:t>Record results and prepare for final presentation</a:t>
            </a:r>
            <a:endParaRPr sz="1200">
              <a:solidFill>
                <a:srgbClr val="191919"/>
              </a:solidFill>
              <a:latin typeface="Poppins"/>
              <a:ea typeface="Poppins"/>
              <a:cs typeface="Poppins"/>
              <a:sym typeface="Poppins"/>
            </a:endParaRPr>
          </a:p>
        </p:txBody>
      </p:sp>
      <p:cxnSp>
        <p:nvCxnSpPr>
          <p:cNvPr id="351" name="Google Shape;351;p35"/>
          <p:cNvCxnSpPr>
            <a:endCxn id="350" idx="3"/>
          </p:cNvCxnSpPr>
          <p:nvPr/>
        </p:nvCxnSpPr>
        <p:spPr>
          <a:xfrm>
            <a:off x="5608725" y="4181313"/>
            <a:ext cx="748200" cy="600"/>
          </a:xfrm>
          <a:prstGeom prst="bentConnector3">
            <a:avLst>
              <a:gd fmla="val 50000" name="adj1"/>
            </a:avLst>
          </a:prstGeom>
          <a:noFill/>
          <a:ln cap="flat" cmpd="sng" w="9525">
            <a:solidFill>
              <a:schemeClr val="dk1"/>
            </a:solidFill>
            <a:prstDash val="solid"/>
            <a:round/>
            <a:headEnd len="med" w="med" type="none"/>
            <a:tailEnd len="med" w="med" type="diamond"/>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Libraries/Tools Used</a:t>
            </a:r>
            <a:endParaRPr/>
          </a:p>
        </p:txBody>
      </p:sp>
      <p:sp>
        <p:nvSpPr>
          <p:cNvPr id="357" name="Google Shape;357;p36"/>
          <p:cNvSpPr txBox="1"/>
          <p:nvPr/>
        </p:nvSpPr>
        <p:spPr>
          <a:xfrm>
            <a:off x="1099650" y="1253925"/>
            <a:ext cx="6944700" cy="29541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SzPts val="1200"/>
              <a:buFont typeface="Poppins"/>
              <a:buChar char="●"/>
            </a:pPr>
            <a:r>
              <a:rPr lang="en" sz="1200">
                <a:latin typeface="Poppins"/>
                <a:ea typeface="Poppins"/>
                <a:cs typeface="Poppins"/>
                <a:sym typeface="Poppins"/>
              </a:rPr>
              <a:t>PyPDFLoader from LangChain for document loading</a:t>
            </a:r>
            <a:endParaRPr sz="1200">
              <a:latin typeface="Poppins"/>
              <a:ea typeface="Poppins"/>
              <a:cs typeface="Poppins"/>
              <a:sym typeface="Poppins"/>
            </a:endParaRPr>
          </a:p>
          <a:p>
            <a:pPr indent="-304800" lvl="0" marL="457200" marR="0" rtl="0" algn="l">
              <a:lnSpc>
                <a:spcPct val="100000"/>
              </a:lnSpc>
              <a:spcBef>
                <a:spcPts val="0"/>
              </a:spcBef>
              <a:spcAft>
                <a:spcPts val="0"/>
              </a:spcAft>
              <a:buSzPts val="1200"/>
              <a:buFont typeface="Poppins"/>
              <a:buChar char="●"/>
            </a:pPr>
            <a:r>
              <a:rPr lang="en" sz="1200">
                <a:latin typeface="Poppins"/>
                <a:ea typeface="Poppins"/>
                <a:cs typeface="Poppins"/>
                <a:sym typeface="Poppins"/>
              </a:rPr>
              <a:t>CharacterTextSplitter from LangChain for chunking document</a:t>
            </a:r>
            <a:endParaRPr sz="1200">
              <a:latin typeface="Poppins"/>
              <a:ea typeface="Poppins"/>
              <a:cs typeface="Poppins"/>
              <a:sym typeface="Poppins"/>
            </a:endParaRPr>
          </a:p>
          <a:p>
            <a:pPr indent="-304800" lvl="0" marL="457200" marR="0" rtl="0" algn="l">
              <a:lnSpc>
                <a:spcPct val="100000"/>
              </a:lnSpc>
              <a:spcBef>
                <a:spcPts val="0"/>
              </a:spcBef>
              <a:spcAft>
                <a:spcPts val="0"/>
              </a:spcAft>
              <a:buSzPts val="1200"/>
              <a:buFont typeface="Poppins"/>
              <a:buChar char="●"/>
            </a:pPr>
            <a:r>
              <a:rPr lang="en" sz="1200">
                <a:latin typeface="Poppins"/>
                <a:ea typeface="Poppins"/>
                <a:cs typeface="Poppins"/>
                <a:sym typeface="Poppins"/>
              </a:rPr>
              <a:t>SentenceTransformerEmbeddings from LangChain for loading embedding model to map text to vector space</a:t>
            </a:r>
            <a:endParaRPr sz="1200">
              <a:latin typeface="Poppins"/>
              <a:ea typeface="Poppins"/>
              <a:cs typeface="Poppins"/>
              <a:sym typeface="Poppins"/>
            </a:endParaRPr>
          </a:p>
          <a:p>
            <a:pPr indent="-304800" lvl="0" marL="457200" marR="0" rtl="0" algn="l">
              <a:lnSpc>
                <a:spcPct val="100000"/>
              </a:lnSpc>
              <a:spcBef>
                <a:spcPts val="0"/>
              </a:spcBef>
              <a:spcAft>
                <a:spcPts val="0"/>
              </a:spcAft>
              <a:buSzPts val="1200"/>
              <a:buFont typeface="Poppins"/>
              <a:buChar char="●"/>
            </a:pPr>
            <a:r>
              <a:rPr lang="en" sz="1200">
                <a:latin typeface="Poppins"/>
                <a:ea typeface="Poppins"/>
                <a:cs typeface="Poppins"/>
                <a:sym typeface="Poppins"/>
              </a:rPr>
              <a:t>Chroma from Langchain_community for our vector database to store embeddings and retrieve splits</a:t>
            </a:r>
            <a:endParaRPr sz="1200">
              <a:latin typeface="Poppins"/>
              <a:ea typeface="Poppins"/>
              <a:cs typeface="Poppins"/>
              <a:sym typeface="Poppins"/>
            </a:endParaRPr>
          </a:p>
          <a:p>
            <a:pPr indent="-304800" lvl="0" marL="457200" marR="0" rtl="0" algn="l">
              <a:lnSpc>
                <a:spcPct val="100000"/>
              </a:lnSpc>
              <a:spcBef>
                <a:spcPts val="0"/>
              </a:spcBef>
              <a:spcAft>
                <a:spcPts val="0"/>
              </a:spcAft>
              <a:buSzPts val="1200"/>
              <a:buFont typeface="Poppins"/>
              <a:buChar char="●"/>
            </a:pPr>
            <a:r>
              <a:rPr lang="en" sz="1200">
                <a:latin typeface="Poppins"/>
                <a:ea typeface="Poppins"/>
                <a:cs typeface="Poppins"/>
                <a:sym typeface="Poppins"/>
              </a:rPr>
              <a:t>Installing Ollama for loading Mistral LLM and being able to locally run</a:t>
            </a:r>
            <a:endParaRPr sz="1200">
              <a:latin typeface="Poppins"/>
              <a:ea typeface="Poppins"/>
              <a:cs typeface="Poppins"/>
              <a:sym typeface="Poppins"/>
            </a:endParaRPr>
          </a:p>
          <a:p>
            <a:pPr indent="-304800" lvl="0" marL="457200" marR="0" rtl="0" algn="l">
              <a:lnSpc>
                <a:spcPct val="100000"/>
              </a:lnSpc>
              <a:spcBef>
                <a:spcPts val="0"/>
              </a:spcBef>
              <a:spcAft>
                <a:spcPts val="0"/>
              </a:spcAft>
              <a:buSzPts val="1200"/>
              <a:buFont typeface="Poppins"/>
              <a:buChar char="●"/>
            </a:pPr>
            <a:r>
              <a:rPr lang="en" sz="1200">
                <a:latin typeface="Poppins"/>
                <a:ea typeface="Poppins"/>
                <a:cs typeface="Poppins"/>
                <a:sym typeface="Poppins"/>
              </a:rPr>
              <a:t>LangChain_Ollama for using the Mistral LLM for RAG pipeline/chain usage</a:t>
            </a:r>
            <a:endParaRPr sz="1200">
              <a:latin typeface="Poppins"/>
              <a:ea typeface="Poppins"/>
              <a:cs typeface="Poppins"/>
              <a:sym typeface="Poppins"/>
            </a:endParaRPr>
          </a:p>
          <a:p>
            <a:pPr indent="-304800" lvl="0" marL="457200" marR="0" rtl="0" algn="l">
              <a:lnSpc>
                <a:spcPct val="100000"/>
              </a:lnSpc>
              <a:spcBef>
                <a:spcPts val="0"/>
              </a:spcBef>
              <a:spcAft>
                <a:spcPts val="0"/>
              </a:spcAft>
              <a:buSzPts val="1200"/>
              <a:buFont typeface="Poppins"/>
              <a:buChar char="●"/>
            </a:pPr>
            <a:r>
              <a:rPr lang="en" sz="1200">
                <a:latin typeface="Poppins"/>
                <a:ea typeface="Poppins"/>
                <a:cs typeface="Poppins"/>
                <a:sym typeface="Poppins"/>
              </a:rPr>
              <a:t>ChatPromptTemplate from Langchain_Core for writing a custom prompt to LLM</a:t>
            </a:r>
            <a:endParaRPr sz="1200">
              <a:latin typeface="Poppins"/>
              <a:ea typeface="Poppins"/>
              <a:cs typeface="Poppins"/>
              <a:sym typeface="Poppins"/>
            </a:endParaRPr>
          </a:p>
          <a:p>
            <a:pPr indent="-304800" lvl="0" marL="457200" marR="0" rtl="0" algn="l">
              <a:lnSpc>
                <a:spcPct val="100000"/>
              </a:lnSpc>
              <a:spcBef>
                <a:spcPts val="0"/>
              </a:spcBef>
              <a:spcAft>
                <a:spcPts val="0"/>
              </a:spcAft>
              <a:buSzPts val="1200"/>
              <a:buFont typeface="Poppins"/>
              <a:buChar char="●"/>
            </a:pPr>
            <a:r>
              <a:rPr lang="en" sz="1200">
                <a:latin typeface="Poppins"/>
                <a:ea typeface="Poppins"/>
                <a:cs typeface="Poppins"/>
                <a:sym typeface="Poppins"/>
              </a:rPr>
              <a:t>RetrievalQA from LangChain to define the RAG pipeline with LLM, VectorRetriever, and Prompt as input</a:t>
            </a:r>
            <a:endParaRPr sz="1200">
              <a:latin typeface="Poppins"/>
              <a:ea typeface="Poppins"/>
              <a:cs typeface="Poppins"/>
              <a:sym typeface="Poppins"/>
            </a:endParaRPr>
          </a:p>
          <a:p>
            <a:pPr indent="-304800" lvl="0" marL="457200" marR="0" rtl="0" algn="l">
              <a:lnSpc>
                <a:spcPct val="100000"/>
              </a:lnSpc>
              <a:spcBef>
                <a:spcPts val="0"/>
              </a:spcBef>
              <a:spcAft>
                <a:spcPts val="0"/>
              </a:spcAft>
              <a:buSzPts val="1200"/>
              <a:buFont typeface="Poppins"/>
              <a:buChar char="●"/>
            </a:pPr>
            <a:r>
              <a:rPr lang="en" sz="1200">
                <a:latin typeface="Poppins"/>
                <a:ea typeface="Poppins"/>
                <a:cs typeface="Poppins"/>
                <a:sym typeface="Poppins"/>
              </a:rPr>
              <a:t>Gradio for deploying custom interface for chatbot functionality</a:t>
            </a:r>
            <a:endParaRPr sz="1300">
              <a:solidFill>
                <a:schemeClr val="dk1"/>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