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sproutzl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15" y="320023"/>
            <a:ext cx="5081411" cy="50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0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follow a mob mentality. No one wants to be the first one to do ANYTHING. This includes dating someone, investing in someone, or using a product.</a:t>
            </a:r>
          </a:p>
          <a:p>
            <a:pPr marL="0" indent="0">
              <a:buNone/>
            </a:pPr>
            <a:r>
              <a:rPr lang="en-US" dirty="0" smtClean="0"/>
              <a:t>There are shortcuts to getting your online brand validation. But most people don’t know how. Not everybody has the means to capture initial online interaction.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Sproutzly</a:t>
            </a:r>
            <a:r>
              <a:rPr lang="en-US" dirty="0" smtClean="0"/>
              <a:t>, solves the problem by making it easy and cheap to get initial influence, exposure, and users.</a:t>
            </a:r>
          </a:p>
          <a:p>
            <a:pPr marL="0" indent="0">
              <a:buNone/>
            </a:pPr>
            <a:r>
              <a:rPr lang="en-US" dirty="0" smtClean="0"/>
              <a:t>In 5 clicks, we can get anyone on the path to positive growth.</a:t>
            </a:r>
          </a:p>
          <a:p>
            <a:pPr marL="0" indent="0">
              <a:buNone/>
            </a:pPr>
            <a:r>
              <a:rPr lang="en-US" dirty="0" smtClean="0"/>
              <a:t>We are your instant noodle growth hacking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provide 5 things for a flat $99 fee: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1,000 quality Twitter followers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500 quality Facebook fans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to key influencers in target markets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Social Media blasts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personal EXPERT growth hacking strateg</a:t>
            </a:r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1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902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problem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Sproutzly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solves will effect everyone at some point in their life. As people become more dependent on the internet, the need to get a leg up in breaking through the noise is ever present. Some sample Use </a:t>
            </a:r>
            <a:r>
              <a:rPr lang="en-US" dirty="0"/>
              <a:t>C</a:t>
            </a:r>
            <a:r>
              <a:rPr lang="en-US" dirty="0" smtClean="0"/>
              <a:t>ases are:</a:t>
            </a:r>
          </a:p>
          <a:p>
            <a:pPr marL="0" indent="0">
              <a:buNone/>
            </a:pPr>
            <a:r>
              <a:rPr lang="en-US" dirty="0" smtClean="0"/>
              <a:t>Recent College students building their personal brand for the first time.</a:t>
            </a:r>
          </a:p>
          <a:p>
            <a:pPr marL="0" indent="0">
              <a:buNone/>
            </a:pPr>
            <a:r>
              <a:rPr lang="en-US" dirty="0" smtClean="0"/>
              <a:t>A part time blogger that wants to get more exposure.</a:t>
            </a:r>
          </a:p>
          <a:p>
            <a:pPr marL="0" indent="0">
              <a:buNone/>
            </a:pPr>
            <a:r>
              <a:rPr lang="en-US" dirty="0" smtClean="0"/>
              <a:t>Middle aged entrepreneurs who want a quick way to get their business validation.</a:t>
            </a:r>
          </a:p>
          <a:p>
            <a:pPr marL="0" indent="0">
              <a:buNone/>
            </a:pPr>
            <a:r>
              <a:rPr lang="en-US" dirty="0" smtClean="0"/>
              <a:t>Physical business that want to move their business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3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2" y="1746498"/>
            <a:ext cx="1985826" cy="2078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000" y="1932965"/>
            <a:ext cx="1778000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02" y="1746498"/>
            <a:ext cx="2080149" cy="2080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0596" y="3889659"/>
            <a:ext cx="22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Folks-Bold"/>
                <a:cs typeface="Folks-Bold"/>
              </a:rPr>
              <a:t>Jordan </a:t>
            </a:r>
            <a:r>
              <a:rPr lang="en-US" b="1" dirty="0" err="1" smtClean="0">
                <a:latin typeface="Folks-Bold"/>
                <a:cs typeface="Folks-Bold"/>
              </a:rPr>
              <a:t>Simkin</a:t>
            </a:r>
            <a:r>
              <a:rPr lang="en-US" b="1" dirty="0" smtClean="0">
                <a:latin typeface="Folks-Bold"/>
                <a:cs typeface="Folks-Bold"/>
              </a:rPr>
              <a:t>- CGO</a:t>
            </a:r>
            <a:endParaRPr lang="en-US" b="1" dirty="0">
              <a:latin typeface="Folks-Bold"/>
              <a:cs typeface="Folks-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669" y="4307606"/>
            <a:ext cx="255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Hacker, Designer, Builder</a:t>
            </a:r>
          </a:p>
          <a:p>
            <a:pPr algn="ctr"/>
            <a:r>
              <a:rPr lang="en-US" dirty="0" smtClean="0"/>
              <a:t>Serial Entrepreneur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234" y="3902923"/>
            <a:ext cx="263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Folks-Bold"/>
                <a:cs typeface="Folks-Bold"/>
              </a:rPr>
              <a:t>Carlos Cervantes - CEO</a:t>
            </a:r>
            <a:endParaRPr lang="en-US" b="1" dirty="0">
              <a:latin typeface="Folks-Bold"/>
              <a:cs typeface="Folks-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595" y="4297605"/>
            <a:ext cx="297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Growth Hacker, Entrepreneur </a:t>
            </a:r>
          </a:p>
          <a:p>
            <a:pPr algn="ctr"/>
            <a:r>
              <a:rPr lang="en-US" dirty="0" smtClean="0"/>
              <a:t>Lifetime of Marketing 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0482" y="4307606"/>
            <a:ext cx="190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Software Engineer</a:t>
            </a:r>
          </a:p>
          <a:p>
            <a:pPr algn="ctr"/>
            <a:r>
              <a:rPr lang="en-US" dirty="0" smtClean="0"/>
              <a:t>MSE Graduate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22735" y="3889659"/>
            <a:ext cx="206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Folks-Bold"/>
                <a:cs typeface="Folks-Bold"/>
              </a:rPr>
              <a:t>Winston Yee- CTO</a:t>
            </a:r>
            <a:endParaRPr lang="en-US" b="1" dirty="0">
              <a:latin typeface="Folks-Bold"/>
              <a:cs typeface="Folks-Bold"/>
            </a:endParaRPr>
          </a:p>
        </p:txBody>
      </p:sp>
    </p:spTree>
    <p:extLst>
      <p:ext uri="{BB962C8B-B14F-4D97-AF65-F5344CB8AC3E}">
        <p14:creationId xmlns:p14="http://schemas.microsoft.com/office/powerpoint/2010/main" val="5976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Level </a:t>
            </a:r>
            <a:r>
              <a:rPr lang="en-US" dirty="0" smtClean="0"/>
              <a:t>–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Every business has a secret sauce of growth techniques that help them grow into a real sustainable business.</a:t>
            </a:r>
          </a:p>
          <a:p>
            <a:pPr marL="0" indent="0">
              <a:buNone/>
            </a:pPr>
            <a:r>
              <a:rPr lang="en-US" sz="1800" dirty="0" smtClean="0"/>
              <a:t>“We seeded our website with fake reviews” – Anonymous SF Startup Founder</a:t>
            </a:r>
          </a:p>
          <a:p>
            <a:pPr marL="0" indent="0">
              <a:buNone/>
            </a:pPr>
            <a:r>
              <a:rPr lang="en-US" sz="1800" dirty="0" smtClean="0"/>
              <a:t>“We had shadow in house people buying stuff” – </a:t>
            </a:r>
            <a:r>
              <a:rPr lang="en-US" sz="1800" dirty="0"/>
              <a:t>Anonymous </a:t>
            </a:r>
            <a:r>
              <a:rPr lang="en-US" sz="1800" dirty="0" smtClean="0"/>
              <a:t>YC Backed CEO</a:t>
            </a:r>
          </a:p>
          <a:p>
            <a:pPr marL="0" indent="0">
              <a:buNone/>
            </a:pPr>
            <a:r>
              <a:rPr lang="en-US" sz="1800" dirty="0" smtClean="0"/>
              <a:t>“We procured email lists and send out mass emails” - </a:t>
            </a:r>
            <a:r>
              <a:rPr lang="en-US" sz="1800" dirty="0"/>
              <a:t>Anonymous </a:t>
            </a:r>
            <a:r>
              <a:rPr lang="en-US" sz="1800" dirty="0" smtClean="0"/>
              <a:t>YC </a:t>
            </a:r>
            <a:r>
              <a:rPr lang="en-US" sz="1800" dirty="0"/>
              <a:t>Backed </a:t>
            </a:r>
            <a:r>
              <a:rPr lang="en-US" sz="1800" dirty="0" smtClean="0"/>
              <a:t>CTO</a:t>
            </a:r>
            <a:endParaRPr lang="en-US" sz="1800" dirty="0"/>
          </a:p>
          <a:p>
            <a:pPr marL="0" indent="0" algn="ctr">
              <a:buNone/>
            </a:pPr>
            <a:r>
              <a:rPr lang="en-US" dirty="0" smtClean="0"/>
              <a:t>Our team of specialized hackers can help you find that secret sauce. For a monthly 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Level - Business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every business can afford their own growth hacking team. It takes a specific mix of tech and marketing expertise to create and execute on strategies.</a:t>
            </a:r>
          </a:p>
          <a:p>
            <a:pPr marL="0" indent="0">
              <a:buNone/>
            </a:pPr>
            <a:r>
              <a:rPr lang="en-US" dirty="0" smtClean="0"/>
              <a:t>We will be your business’ growth hacking team for a monthly fee:</a:t>
            </a:r>
          </a:p>
          <a:p>
            <a:pPr marL="0" indent="0">
              <a:buNone/>
            </a:pPr>
            <a:r>
              <a:rPr lang="en-US" sz="2000" dirty="0" smtClean="0"/>
              <a:t>$10/</a:t>
            </a:r>
            <a:r>
              <a:rPr lang="en-US" sz="2000" dirty="0" err="1" smtClean="0"/>
              <a:t>mo</a:t>
            </a:r>
            <a:r>
              <a:rPr lang="en-US" sz="2000" dirty="0" smtClean="0"/>
              <a:t> – Any number of our 100 sprout tier growth hacking techniques.</a:t>
            </a:r>
          </a:p>
          <a:p>
            <a:pPr marL="0" indent="0">
              <a:buNone/>
            </a:pPr>
            <a:r>
              <a:rPr lang="en-US" sz="2000" dirty="0" smtClean="0"/>
              <a:t>$500/</a:t>
            </a:r>
            <a:r>
              <a:rPr lang="en-US" sz="2000" dirty="0" err="1" smtClean="0"/>
              <a:t>mo</a:t>
            </a:r>
            <a:r>
              <a:rPr lang="en-US" sz="2000" dirty="0" smtClean="0"/>
              <a:t> – We will implement a custom growth strategy.</a:t>
            </a:r>
          </a:p>
          <a:p>
            <a:pPr marL="0" indent="0">
              <a:buNone/>
            </a:pPr>
            <a:r>
              <a:rPr lang="en-US" sz="2000" dirty="0" smtClean="0"/>
              <a:t>$5000/</a:t>
            </a:r>
            <a:r>
              <a:rPr lang="en-US" sz="2000" dirty="0" err="1" smtClean="0"/>
              <a:t>mo</a:t>
            </a:r>
            <a:r>
              <a:rPr lang="en-US" sz="2000" dirty="0" smtClean="0"/>
              <a:t> – We will assign you a growth rep and implement a growth plan.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69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team@sproutzly.com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Sproutzly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740</TotalTime>
  <Words>465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PowerPoint Presentation</vt:lpstr>
      <vt:lpstr>The Problem</vt:lpstr>
      <vt:lpstr>The Solution</vt:lpstr>
      <vt:lpstr>How?</vt:lpstr>
      <vt:lpstr>The Market</vt:lpstr>
      <vt:lpstr>Team</vt:lpstr>
      <vt:lpstr>The Next Level – Secret Sauce</vt:lpstr>
      <vt:lpstr>The Next Level - Business Class</vt:lpstr>
      <vt:lpstr>Contact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7</cp:revision>
  <dcterms:created xsi:type="dcterms:W3CDTF">2013-04-24T08:22:40Z</dcterms:created>
  <dcterms:modified xsi:type="dcterms:W3CDTF">2013-04-24T20:43:28Z</dcterms:modified>
</cp:coreProperties>
</file>