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42" r:id="rId2"/>
    <p:sldId id="256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41" r:id="rId5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Leonel Ramirez Martinez" initials="CLRM" lastIdx="1" clrIdx="0">
    <p:extLst>
      <p:ext uri="{19B8F6BF-5375-455C-9EA6-DF929625EA0E}">
        <p15:presenceInfo xmlns:p15="http://schemas.microsoft.com/office/powerpoint/2012/main" userId="14d3900238d938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A4"/>
    <a:srgbClr val="84B134"/>
    <a:srgbClr val="83B134"/>
    <a:srgbClr val="76B23E"/>
    <a:srgbClr val="009F77"/>
    <a:srgbClr val="4B3B67"/>
    <a:srgbClr val="2E6A00"/>
    <a:srgbClr val="F1F3F4"/>
    <a:srgbClr val="666666"/>
    <a:srgbClr val="79A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E73DE-B080-426D-B752-71F0A08B2810}" v="3" dt="2022-04-21T19:39:50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3756" autoAdjust="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outlineViewPr>
    <p:cViewPr>
      <p:scale>
        <a:sx n="33" d="100"/>
        <a:sy n="33" d="100"/>
      </p:scale>
      <p:origin x="0" y="-1175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72" y="-4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Leonel Ramirez Martinez" userId="14d3900238d93848" providerId="LiveId" clId="{99AE73DE-B080-426D-B752-71F0A08B2810}"/>
    <pc:docChg chg="undo custSel addSld delSld modSld">
      <pc:chgData name="Carlos Leonel Ramirez Martinez" userId="14d3900238d93848" providerId="LiveId" clId="{99AE73DE-B080-426D-B752-71F0A08B2810}" dt="2022-04-21T19:48:40.709" v="270" actId="1076"/>
      <pc:docMkLst>
        <pc:docMk/>
      </pc:docMkLst>
      <pc:sldChg chg="modSp mod">
        <pc:chgData name="Carlos Leonel Ramirez Martinez" userId="14d3900238d93848" providerId="LiveId" clId="{99AE73DE-B080-426D-B752-71F0A08B2810}" dt="2022-04-21T19:37:16.520" v="73" actId="20577"/>
        <pc:sldMkLst>
          <pc:docMk/>
          <pc:sldMk cId="2406273178" sldId="256"/>
        </pc:sldMkLst>
        <pc:spChg chg="mod">
          <ac:chgData name="Carlos Leonel Ramirez Martinez" userId="14d3900238d93848" providerId="LiveId" clId="{99AE73DE-B080-426D-B752-71F0A08B2810}" dt="2022-04-21T19:37:16.520" v="73" actId="20577"/>
          <ac:spMkLst>
            <pc:docMk/>
            <pc:sldMk cId="2406273178" sldId="256"/>
            <ac:spMk id="2" creationId="{00000000-0000-0000-0000-000000000000}"/>
          </ac:spMkLst>
        </pc:spChg>
      </pc:sldChg>
      <pc:sldChg chg="addSp delSp modSp mod">
        <pc:chgData name="Carlos Leonel Ramirez Martinez" userId="14d3900238d93848" providerId="LiveId" clId="{99AE73DE-B080-426D-B752-71F0A08B2810}" dt="2022-04-21T19:39:58.647" v="209" actId="20577"/>
        <pc:sldMkLst>
          <pc:docMk/>
          <pc:sldMk cId="3714962287" sldId="342"/>
        </pc:sldMkLst>
        <pc:spChg chg="mod">
          <ac:chgData name="Carlos Leonel Ramirez Martinez" userId="14d3900238d93848" providerId="LiveId" clId="{99AE73DE-B080-426D-B752-71F0A08B2810}" dt="2022-04-21T19:37:04.680" v="33" actId="20577"/>
          <ac:spMkLst>
            <pc:docMk/>
            <pc:sldMk cId="3714962287" sldId="342"/>
            <ac:spMk id="2" creationId="{EB155126-CA93-42B0-B47E-6506F2612BD0}"/>
          </ac:spMkLst>
        </pc:spChg>
        <pc:spChg chg="add del mod">
          <ac:chgData name="Carlos Leonel Ramirez Martinez" userId="14d3900238d93848" providerId="LiveId" clId="{99AE73DE-B080-426D-B752-71F0A08B2810}" dt="2022-04-21T19:39:40.002" v="191" actId="33987"/>
          <ac:spMkLst>
            <pc:docMk/>
            <pc:sldMk cId="3714962287" sldId="342"/>
            <ac:spMk id="3" creationId="{C7798D2E-FA11-4E6F-9F03-E4784DEFF907}"/>
          </ac:spMkLst>
        </pc:spChg>
        <pc:spChg chg="add del">
          <ac:chgData name="Carlos Leonel Ramirez Martinez" userId="14d3900238d93848" providerId="LiveId" clId="{99AE73DE-B080-426D-B752-71F0A08B2810}" dt="2022-04-21T19:39:39.627" v="190" actId="22"/>
          <ac:spMkLst>
            <pc:docMk/>
            <pc:sldMk cId="3714962287" sldId="342"/>
            <ac:spMk id="5" creationId="{51933822-293E-4DF6-BC00-E229E4F10578}"/>
          </ac:spMkLst>
        </pc:spChg>
        <pc:spChg chg="add del">
          <ac:chgData name="Carlos Leonel Ramirez Martinez" userId="14d3900238d93848" providerId="LiveId" clId="{99AE73DE-B080-426D-B752-71F0A08B2810}" dt="2022-04-21T19:39:41.604" v="193" actId="22"/>
          <ac:spMkLst>
            <pc:docMk/>
            <pc:sldMk cId="3714962287" sldId="342"/>
            <ac:spMk id="7" creationId="{37183002-EC14-41B9-87B9-75A181A69905}"/>
          </ac:spMkLst>
        </pc:spChg>
        <pc:spChg chg="add mod">
          <ac:chgData name="Carlos Leonel Ramirez Martinez" userId="14d3900238d93848" providerId="LiveId" clId="{99AE73DE-B080-426D-B752-71F0A08B2810}" dt="2022-04-21T19:39:58.647" v="209" actId="20577"/>
          <ac:spMkLst>
            <pc:docMk/>
            <pc:sldMk cId="3714962287" sldId="342"/>
            <ac:spMk id="8" creationId="{C515C5A8-C48C-436C-BD62-06FADC0E82A7}"/>
          </ac:spMkLst>
        </pc:spChg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41542246" sldId="343"/>
        </pc:sldMkLst>
      </pc:sldChg>
      <pc:sldChg chg="addSp delSp modSp new mod setBg modClrScheme chgLayout">
        <pc:chgData name="Carlos Leonel Ramirez Martinez" userId="14d3900238d93848" providerId="LiveId" clId="{99AE73DE-B080-426D-B752-71F0A08B2810}" dt="2022-04-21T19:40:32.831" v="216" actId="1076"/>
        <pc:sldMkLst>
          <pc:docMk/>
          <pc:sldMk cId="3141938368" sldId="343"/>
        </pc:sldMkLst>
        <pc:spChg chg="del mod ord">
          <ac:chgData name="Carlos Leonel Ramirez Martinez" userId="14d3900238d93848" providerId="LiveId" clId="{99AE73DE-B080-426D-B752-71F0A08B2810}" dt="2022-04-21T19:37:28.806" v="76" actId="700"/>
          <ac:spMkLst>
            <pc:docMk/>
            <pc:sldMk cId="3141938368" sldId="343"/>
            <ac:spMk id="2" creationId="{B6C75527-B1C6-4712-8AD3-01ED44A6F8E8}"/>
          </ac:spMkLst>
        </pc:spChg>
        <pc:spChg chg="del mod ord">
          <ac:chgData name="Carlos Leonel Ramirez Martinez" userId="14d3900238d93848" providerId="LiveId" clId="{99AE73DE-B080-426D-B752-71F0A08B2810}" dt="2022-04-21T19:37:28.806" v="76" actId="700"/>
          <ac:spMkLst>
            <pc:docMk/>
            <pc:sldMk cId="3141938368" sldId="343"/>
            <ac:spMk id="3" creationId="{A1973560-7F9D-4ACB-9950-00144FB21C89}"/>
          </ac:spMkLst>
        </pc:spChg>
        <pc:spChg chg="add mod ord">
          <ac:chgData name="Carlos Leonel Ramirez Martinez" userId="14d3900238d93848" providerId="LiveId" clId="{99AE73DE-B080-426D-B752-71F0A08B2810}" dt="2022-04-21T19:40:23.373" v="212" actId="26606"/>
          <ac:spMkLst>
            <pc:docMk/>
            <pc:sldMk cId="3141938368" sldId="343"/>
            <ac:spMk id="4" creationId="{85D1B965-13FE-4A8F-A94B-70D1EE45A769}"/>
          </ac:spMkLst>
        </pc:spChg>
        <pc:spChg chg="add del mod ord">
          <ac:chgData name="Carlos Leonel Ramirez Martinez" userId="14d3900238d93848" providerId="LiveId" clId="{99AE73DE-B080-426D-B752-71F0A08B2810}" dt="2022-04-21T19:40:15.644" v="210" actId="22"/>
          <ac:spMkLst>
            <pc:docMk/>
            <pc:sldMk cId="3141938368" sldId="343"/>
            <ac:spMk id="5" creationId="{8BE203B5-0EF1-4D3F-BC72-C630C360B61F}"/>
          </ac:spMkLst>
        </pc:spChg>
        <pc:spChg chg="add mod ord">
          <ac:chgData name="Carlos Leonel Ramirez Martinez" userId="14d3900238d93848" providerId="LiveId" clId="{99AE73DE-B080-426D-B752-71F0A08B2810}" dt="2022-04-21T19:40:23.373" v="212" actId="26606"/>
          <ac:spMkLst>
            <pc:docMk/>
            <pc:sldMk cId="3141938368" sldId="343"/>
            <ac:spMk id="6" creationId="{FB419B8A-28A5-479D-B964-C58F04D7337D}"/>
          </ac:spMkLst>
        </pc:spChg>
        <pc:spChg chg="add del">
          <ac:chgData name="Carlos Leonel Ramirez Martinez" userId="14d3900238d93848" providerId="LiveId" clId="{99AE73DE-B080-426D-B752-71F0A08B2810}" dt="2022-04-21T19:40:23.373" v="212" actId="26606"/>
          <ac:spMkLst>
            <pc:docMk/>
            <pc:sldMk cId="3141938368" sldId="343"/>
            <ac:spMk id="15" creationId="{7F57BEA8-497D-4AA8-8A18-BDCD696B25FE}"/>
          </ac:spMkLst>
        </pc:spChg>
        <pc:picChg chg="add mod ord">
          <ac:chgData name="Carlos Leonel Ramirez Martinez" userId="14d3900238d93848" providerId="LiveId" clId="{99AE73DE-B080-426D-B752-71F0A08B2810}" dt="2022-04-21T19:40:32.831" v="216" actId="1076"/>
          <ac:picMkLst>
            <pc:docMk/>
            <pc:sldMk cId="3141938368" sldId="343"/>
            <ac:picMk id="8" creationId="{EB4C5659-3815-4BF7-9397-51BC490ABB52}"/>
          </ac:picMkLst>
        </pc:picChg>
        <pc:cxnChg chg="add del">
          <ac:chgData name="Carlos Leonel Ramirez Martinez" userId="14d3900238d93848" providerId="LiveId" clId="{99AE73DE-B080-426D-B752-71F0A08B2810}" dt="2022-04-21T19:40:23.373" v="212" actId="26606"/>
          <ac:cxnSpMkLst>
            <pc:docMk/>
            <pc:sldMk cId="3141938368" sldId="343"/>
            <ac:cxnSpMk id="13" creationId="{D2E961F1-4A28-4A5F-BBD4-6E400E5E6C75}"/>
          </ac:cxnSpMkLst>
        </pc:cxnChg>
        <pc:cxnChg chg="add del">
          <ac:chgData name="Carlos Leonel Ramirez Martinez" userId="14d3900238d93848" providerId="LiveId" clId="{99AE73DE-B080-426D-B752-71F0A08B2810}" dt="2022-04-21T19:40:23.373" v="212" actId="26606"/>
          <ac:cxnSpMkLst>
            <pc:docMk/>
            <pc:sldMk cId="3141938368" sldId="343"/>
            <ac:cxnSpMk id="17" creationId="{A82415D3-DDE5-4D63-8CB3-23A5EC581B27}"/>
          </ac:cxnSpMkLst>
        </pc:cxnChg>
        <pc:cxnChg chg="add del">
          <ac:chgData name="Carlos Leonel Ramirez Martinez" userId="14d3900238d93848" providerId="LiveId" clId="{99AE73DE-B080-426D-B752-71F0A08B2810}" dt="2022-04-21T19:40:23.373" v="212" actId="26606"/>
          <ac:cxnSpMkLst>
            <pc:docMk/>
            <pc:sldMk cId="3141938368" sldId="343"/>
            <ac:cxnSpMk id="19" creationId="{AD7193FB-6AE6-4B3B-8F89-56B55DD63B4D}"/>
          </ac:cxnSpMkLst>
        </pc:cxnChg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054155046" sldId="344"/>
        </pc:sldMkLst>
      </pc:sldChg>
      <pc:sldChg chg="addSp delSp modSp add mod modClrScheme chgLayout">
        <pc:chgData name="Carlos Leonel Ramirez Martinez" userId="14d3900238d93848" providerId="LiveId" clId="{99AE73DE-B080-426D-B752-71F0A08B2810}" dt="2022-04-21T19:41:53.343" v="230" actId="22"/>
        <pc:sldMkLst>
          <pc:docMk/>
          <pc:sldMk cId="3734771178" sldId="344"/>
        </pc:sldMkLst>
        <pc:spChg chg="mod ord">
          <ac:chgData name="Carlos Leonel Ramirez Martinez" userId="14d3900238d93848" providerId="LiveId" clId="{99AE73DE-B080-426D-B752-71F0A08B2810}" dt="2022-04-21T19:40:40.065" v="219" actId="700"/>
          <ac:spMkLst>
            <pc:docMk/>
            <pc:sldMk cId="3734771178" sldId="344"/>
            <ac:spMk id="4" creationId="{85D1B965-13FE-4A8F-A94B-70D1EE45A769}"/>
          </ac:spMkLst>
        </pc:spChg>
        <pc:spChg chg="add del">
          <ac:chgData name="Carlos Leonel Ramirez Martinez" userId="14d3900238d93848" providerId="LiveId" clId="{99AE73DE-B080-426D-B752-71F0A08B2810}" dt="2022-04-21T19:41:53.343" v="230" actId="22"/>
          <ac:spMkLst>
            <pc:docMk/>
            <pc:sldMk cId="3734771178" sldId="344"/>
            <ac:spMk id="5" creationId="{8BE203B5-0EF1-4D3F-BC72-C630C360B61F}"/>
          </ac:spMkLst>
        </pc:spChg>
        <pc:spChg chg="mod ord">
          <ac:chgData name="Carlos Leonel Ramirez Martinez" userId="14d3900238d93848" providerId="LiveId" clId="{99AE73DE-B080-426D-B752-71F0A08B2810}" dt="2022-04-21T19:40:40.065" v="219" actId="700"/>
          <ac:spMkLst>
            <pc:docMk/>
            <pc:sldMk cId="3734771178" sldId="344"/>
            <ac:spMk id="6" creationId="{FB419B8A-28A5-479D-B964-C58F04D7337D}"/>
          </ac:spMkLst>
        </pc:spChg>
        <pc:picChg chg="add del mod ord">
          <ac:chgData name="Carlos Leonel Ramirez Martinez" userId="14d3900238d93848" providerId="LiveId" clId="{99AE73DE-B080-426D-B752-71F0A08B2810}" dt="2022-04-21T19:41:34.870" v="221" actId="22"/>
          <ac:picMkLst>
            <pc:docMk/>
            <pc:sldMk cId="3734771178" sldId="344"/>
            <ac:picMk id="3" creationId="{65D45BCF-37D6-44AF-8094-C29995562AE5}"/>
          </ac:picMkLst>
        </pc:picChg>
        <pc:picChg chg="add del">
          <ac:chgData name="Carlos Leonel Ramirez Martinez" userId="14d3900238d93848" providerId="LiveId" clId="{99AE73DE-B080-426D-B752-71F0A08B2810}" dt="2022-04-21T19:41:36.980" v="223" actId="22"/>
          <ac:picMkLst>
            <pc:docMk/>
            <pc:sldMk cId="3734771178" sldId="344"/>
            <ac:picMk id="8" creationId="{268BCC7B-9430-456F-BC94-B0C56ED1DA4F}"/>
          </ac:picMkLst>
        </pc:picChg>
        <pc:picChg chg="add del mod ord">
          <ac:chgData name="Carlos Leonel Ramirez Martinez" userId="14d3900238d93848" providerId="LiveId" clId="{99AE73DE-B080-426D-B752-71F0A08B2810}" dt="2022-04-21T19:41:52.472" v="229" actId="22"/>
          <ac:picMkLst>
            <pc:docMk/>
            <pc:sldMk cId="3734771178" sldId="344"/>
            <ac:picMk id="10" creationId="{506A3886-44D4-4B5E-BB9F-22AA8319BFA4}"/>
          </ac:picMkLst>
        </pc:picChg>
        <pc:picChg chg="add mod ord">
          <ac:chgData name="Carlos Leonel Ramirez Martinez" userId="14d3900238d93848" providerId="LiveId" clId="{99AE73DE-B080-426D-B752-71F0A08B2810}" dt="2022-04-21T19:41:53.343" v="230" actId="22"/>
          <ac:picMkLst>
            <pc:docMk/>
            <pc:sldMk cId="3734771178" sldId="344"/>
            <ac:picMk id="12" creationId="{198B32F2-6B09-4350-83F8-90449AA41CC4}"/>
          </ac:picMkLst>
        </pc:picChg>
      </pc:sldChg>
      <pc:sldChg chg="addSp delSp modSp add mod">
        <pc:chgData name="Carlos Leonel Ramirez Martinez" userId="14d3900238d93848" providerId="LiveId" clId="{99AE73DE-B080-426D-B752-71F0A08B2810}" dt="2022-04-21T19:42:14.513" v="231" actId="22"/>
        <pc:sldMkLst>
          <pc:docMk/>
          <pc:sldMk cId="23847782" sldId="345"/>
        </pc:sldMkLst>
        <pc:spChg chg="del">
          <ac:chgData name="Carlos Leonel Ramirez Martinez" userId="14d3900238d93848" providerId="LiveId" clId="{99AE73DE-B080-426D-B752-71F0A08B2810}" dt="2022-04-21T19:42:14.513" v="231" actId="22"/>
          <ac:spMkLst>
            <pc:docMk/>
            <pc:sldMk cId="23847782" sldId="345"/>
            <ac:spMk id="5" creationId="{8BE203B5-0EF1-4D3F-BC72-C630C360B61F}"/>
          </ac:spMkLst>
        </pc:spChg>
        <pc:picChg chg="add mod ord">
          <ac:chgData name="Carlos Leonel Ramirez Martinez" userId="14d3900238d93848" providerId="LiveId" clId="{99AE73DE-B080-426D-B752-71F0A08B2810}" dt="2022-04-21T19:42:14.513" v="231" actId="22"/>
          <ac:picMkLst>
            <pc:docMk/>
            <pc:sldMk cId="23847782" sldId="345"/>
            <ac:picMk id="3" creationId="{062CEE33-C937-4054-810D-8C1C563CE007}"/>
          </ac:picMkLst>
        </pc:picChg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704563416" sldId="345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459169138" sldId="346"/>
        </pc:sldMkLst>
      </pc:sldChg>
      <pc:sldChg chg="addSp delSp modSp add mod replId">
        <pc:chgData name="Carlos Leonel Ramirez Martinez" userId="14d3900238d93848" providerId="LiveId" clId="{99AE73DE-B080-426D-B752-71F0A08B2810}" dt="2022-04-21T19:42:30.072" v="232" actId="22"/>
        <pc:sldMkLst>
          <pc:docMk/>
          <pc:sldMk cId="1542386483" sldId="346"/>
        </pc:sldMkLst>
        <pc:spChg chg="del">
          <ac:chgData name="Carlos Leonel Ramirez Martinez" userId="14d3900238d93848" providerId="LiveId" clId="{99AE73DE-B080-426D-B752-71F0A08B2810}" dt="2022-04-21T19:42:30.072" v="232" actId="22"/>
          <ac:spMkLst>
            <pc:docMk/>
            <pc:sldMk cId="1542386483" sldId="346"/>
            <ac:spMk id="5" creationId="{8BE203B5-0EF1-4D3F-BC72-C630C360B61F}"/>
          </ac:spMkLst>
        </pc:spChg>
        <pc:picChg chg="add mod ord">
          <ac:chgData name="Carlos Leonel Ramirez Martinez" userId="14d3900238d93848" providerId="LiveId" clId="{99AE73DE-B080-426D-B752-71F0A08B2810}" dt="2022-04-21T19:42:30.072" v="232" actId="22"/>
          <ac:picMkLst>
            <pc:docMk/>
            <pc:sldMk cId="1542386483" sldId="346"/>
            <ac:picMk id="3" creationId="{852AA490-D4A0-46AB-9715-B070BE66056A}"/>
          </ac:picMkLst>
        </pc:picChg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35327572" sldId="347"/>
        </pc:sldMkLst>
      </pc:sldChg>
      <pc:sldChg chg="addSp delSp modSp add mod">
        <pc:chgData name="Carlos Leonel Ramirez Martinez" userId="14d3900238d93848" providerId="LiveId" clId="{99AE73DE-B080-426D-B752-71F0A08B2810}" dt="2022-04-21T19:43:22.784" v="235" actId="22"/>
        <pc:sldMkLst>
          <pc:docMk/>
          <pc:sldMk cId="3773633618" sldId="347"/>
        </pc:sldMkLst>
        <pc:spChg chg="del">
          <ac:chgData name="Carlos Leonel Ramirez Martinez" userId="14d3900238d93848" providerId="LiveId" clId="{99AE73DE-B080-426D-B752-71F0A08B2810}" dt="2022-04-21T19:43:05.030" v="233" actId="22"/>
          <ac:spMkLst>
            <pc:docMk/>
            <pc:sldMk cId="3773633618" sldId="347"/>
            <ac:spMk id="5" creationId="{8BE203B5-0EF1-4D3F-BC72-C630C360B61F}"/>
          </ac:spMkLst>
        </pc:spChg>
        <pc:picChg chg="add mod ord">
          <ac:chgData name="Carlos Leonel Ramirez Martinez" userId="14d3900238d93848" providerId="LiveId" clId="{99AE73DE-B080-426D-B752-71F0A08B2810}" dt="2022-04-21T19:43:05.030" v="233" actId="22"/>
          <ac:picMkLst>
            <pc:docMk/>
            <pc:sldMk cId="3773633618" sldId="347"/>
            <ac:picMk id="3" creationId="{18B9F3A0-84A9-4955-AC54-43B6849C0FF6}"/>
          </ac:picMkLst>
        </pc:picChg>
        <pc:picChg chg="add del">
          <ac:chgData name="Carlos Leonel Ramirez Martinez" userId="14d3900238d93848" providerId="LiveId" clId="{99AE73DE-B080-426D-B752-71F0A08B2810}" dt="2022-04-21T19:43:22.784" v="235" actId="22"/>
          <ac:picMkLst>
            <pc:docMk/>
            <pc:sldMk cId="3773633618" sldId="347"/>
            <ac:picMk id="8" creationId="{EDE242DC-F73F-4D0A-95D4-9BABDFC8DCF7}"/>
          </ac:picMkLst>
        </pc:picChg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595446934" sldId="348"/>
        </pc:sldMkLst>
      </pc:sldChg>
      <pc:sldChg chg="addSp delSp modSp add mod replId">
        <pc:chgData name="Carlos Leonel Ramirez Martinez" userId="14d3900238d93848" providerId="LiveId" clId="{99AE73DE-B080-426D-B752-71F0A08B2810}" dt="2022-04-21T19:43:25.261" v="236" actId="22"/>
        <pc:sldMkLst>
          <pc:docMk/>
          <pc:sldMk cId="3988626767" sldId="348"/>
        </pc:sldMkLst>
        <pc:spChg chg="del">
          <ac:chgData name="Carlos Leonel Ramirez Martinez" userId="14d3900238d93848" providerId="LiveId" clId="{99AE73DE-B080-426D-B752-71F0A08B2810}" dt="2022-04-21T19:43:25.261" v="236" actId="22"/>
          <ac:spMkLst>
            <pc:docMk/>
            <pc:sldMk cId="3988626767" sldId="348"/>
            <ac:spMk id="5" creationId="{8BE203B5-0EF1-4D3F-BC72-C630C360B61F}"/>
          </ac:spMkLst>
        </pc:spChg>
        <pc:picChg chg="add mod ord">
          <ac:chgData name="Carlos Leonel Ramirez Martinez" userId="14d3900238d93848" providerId="LiveId" clId="{99AE73DE-B080-426D-B752-71F0A08B2810}" dt="2022-04-21T19:43:25.261" v="236" actId="22"/>
          <ac:picMkLst>
            <pc:docMk/>
            <pc:sldMk cId="3988626767" sldId="348"/>
            <ac:picMk id="3" creationId="{C935E2C3-9356-4616-9C8A-6E72DC2FC24B}"/>
          </ac:picMkLst>
        </pc:picChg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410477660" sldId="349"/>
        </pc:sldMkLst>
      </pc:sldChg>
      <pc:sldChg chg="addSp delSp modSp add mod replId">
        <pc:chgData name="Carlos Leonel Ramirez Martinez" userId="14d3900238d93848" providerId="LiveId" clId="{99AE73DE-B080-426D-B752-71F0A08B2810}" dt="2022-04-21T19:48:40.709" v="270" actId="1076"/>
        <pc:sldMkLst>
          <pc:docMk/>
          <pc:sldMk cId="3091467232" sldId="349"/>
        </pc:sldMkLst>
        <pc:spChg chg="del">
          <ac:chgData name="Carlos Leonel Ramirez Martinez" userId="14d3900238d93848" providerId="LiveId" clId="{99AE73DE-B080-426D-B752-71F0A08B2810}" dt="2022-04-21T19:43:48.661" v="237" actId="22"/>
          <ac:spMkLst>
            <pc:docMk/>
            <pc:sldMk cId="3091467232" sldId="349"/>
            <ac:spMk id="5" creationId="{8BE203B5-0EF1-4D3F-BC72-C630C360B61F}"/>
          </ac:spMkLst>
        </pc:spChg>
        <pc:spChg chg="add del mod">
          <ac:chgData name="Carlos Leonel Ramirez Martinez" userId="14d3900238d93848" providerId="LiveId" clId="{99AE73DE-B080-426D-B752-71F0A08B2810}" dt="2022-04-21T19:47:46.796" v="249" actId="22"/>
          <ac:spMkLst>
            <pc:docMk/>
            <pc:sldMk cId="3091467232" sldId="349"/>
            <ac:spMk id="10" creationId="{D26E5A4C-7DD4-4DBF-813E-80C779ED3919}"/>
          </ac:spMkLst>
        </pc:spChg>
        <pc:picChg chg="add del mod ord">
          <ac:chgData name="Carlos Leonel Ramirez Martinez" userId="14d3900238d93848" providerId="LiveId" clId="{99AE73DE-B080-426D-B752-71F0A08B2810}" dt="2022-04-21T19:47:41.288" v="246" actId="478"/>
          <ac:picMkLst>
            <pc:docMk/>
            <pc:sldMk cId="3091467232" sldId="349"/>
            <ac:picMk id="3" creationId="{75E74C41-184E-4D1E-A250-31A9259DD385}"/>
          </ac:picMkLst>
        </pc:picChg>
        <pc:picChg chg="add mod">
          <ac:chgData name="Carlos Leonel Ramirez Martinez" userId="14d3900238d93848" providerId="LiveId" clId="{99AE73DE-B080-426D-B752-71F0A08B2810}" dt="2022-04-21T19:48:39.036" v="269" actId="1076"/>
          <ac:picMkLst>
            <pc:docMk/>
            <pc:sldMk cId="3091467232" sldId="349"/>
            <ac:picMk id="8" creationId="{44E66C1B-16E7-41B5-814C-6187469AB314}"/>
          </ac:picMkLst>
        </pc:picChg>
        <pc:picChg chg="add del">
          <ac:chgData name="Carlos Leonel Ramirez Martinez" userId="14d3900238d93848" providerId="LiveId" clId="{99AE73DE-B080-426D-B752-71F0A08B2810}" dt="2022-04-21T19:47:45.069" v="248" actId="478"/>
          <ac:picMkLst>
            <pc:docMk/>
            <pc:sldMk cId="3091467232" sldId="349"/>
            <ac:picMk id="12" creationId="{4477D6A1-A9A7-49CA-9CCB-27BE81EAFF11}"/>
          </ac:picMkLst>
        </pc:picChg>
        <pc:picChg chg="add mod ord">
          <ac:chgData name="Carlos Leonel Ramirez Martinez" userId="14d3900238d93848" providerId="LiveId" clId="{99AE73DE-B080-426D-B752-71F0A08B2810}" dt="2022-04-21T19:48:36.797" v="266" actId="14100"/>
          <ac:picMkLst>
            <pc:docMk/>
            <pc:sldMk cId="3091467232" sldId="349"/>
            <ac:picMk id="14" creationId="{6C17937B-425B-4A61-B835-D9DC72C0263D}"/>
          </ac:picMkLst>
        </pc:picChg>
        <pc:picChg chg="add mod">
          <ac:chgData name="Carlos Leonel Ramirez Martinez" userId="14d3900238d93848" providerId="LiveId" clId="{99AE73DE-B080-426D-B752-71F0A08B2810}" dt="2022-04-21T19:48:40.709" v="270" actId="1076"/>
          <ac:picMkLst>
            <pc:docMk/>
            <pc:sldMk cId="3091467232" sldId="349"/>
            <ac:picMk id="16" creationId="{10EE8C17-1EC5-4FA8-A9EF-952755ECAA31}"/>
          </ac:picMkLst>
        </pc:picChg>
      </pc:sldChg>
      <pc:sldChg chg="addSp delSp modSp add mod replId">
        <pc:chgData name="Carlos Leonel Ramirez Martinez" userId="14d3900238d93848" providerId="LiveId" clId="{99AE73DE-B080-426D-B752-71F0A08B2810}" dt="2022-04-21T19:45:20.676" v="241" actId="22"/>
        <pc:sldMkLst>
          <pc:docMk/>
          <pc:sldMk cId="3685850711" sldId="350"/>
        </pc:sldMkLst>
        <pc:spChg chg="del">
          <ac:chgData name="Carlos Leonel Ramirez Martinez" userId="14d3900238d93848" providerId="LiveId" clId="{99AE73DE-B080-426D-B752-71F0A08B2810}" dt="2022-04-21T19:45:20.676" v="241" actId="22"/>
          <ac:spMkLst>
            <pc:docMk/>
            <pc:sldMk cId="3685850711" sldId="350"/>
            <ac:spMk id="5" creationId="{8BE203B5-0EF1-4D3F-BC72-C630C360B61F}"/>
          </ac:spMkLst>
        </pc:spChg>
        <pc:picChg chg="add del">
          <ac:chgData name="Carlos Leonel Ramirez Martinez" userId="14d3900238d93848" providerId="LiveId" clId="{99AE73DE-B080-426D-B752-71F0A08B2810}" dt="2022-04-21T19:45:19.720" v="240" actId="22"/>
          <ac:picMkLst>
            <pc:docMk/>
            <pc:sldMk cId="3685850711" sldId="350"/>
            <ac:picMk id="3" creationId="{B69A7BAA-97D2-4CDB-8037-753319DA3A56}"/>
          </ac:picMkLst>
        </pc:picChg>
        <pc:picChg chg="add mod ord">
          <ac:chgData name="Carlos Leonel Ramirez Martinez" userId="14d3900238d93848" providerId="LiveId" clId="{99AE73DE-B080-426D-B752-71F0A08B2810}" dt="2022-04-21T19:45:20.676" v="241" actId="22"/>
          <ac:picMkLst>
            <pc:docMk/>
            <pc:sldMk cId="3685850711" sldId="350"/>
            <ac:picMk id="8" creationId="{F28B6AEE-01EB-4EEA-BEC4-CC3A76EB705B}"/>
          </ac:picMkLst>
        </pc:picChg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705543263" sldId="350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177793090" sldId="351"/>
        </pc:sldMkLst>
      </pc:sldChg>
      <pc:sldChg chg="addSp delSp modSp add mod">
        <pc:chgData name="Carlos Leonel Ramirez Martinez" userId="14d3900238d93848" providerId="LiveId" clId="{99AE73DE-B080-426D-B752-71F0A08B2810}" dt="2022-04-21T19:45:48.710" v="242" actId="22"/>
        <pc:sldMkLst>
          <pc:docMk/>
          <pc:sldMk cId="2522127908" sldId="351"/>
        </pc:sldMkLst>
        <pc:spChg chg="del">
          <ac:chgData name="Carlos Leonel Ramirez Martinez" userId="14d3900238d93848" providerId="LiveId" clId="{99AE73DE-B080-426D-B752-71F0A08B2810}" dt="2022-04-21T19:45:48.710" v="242" actId="22"/>
          <ac:spMkLst>
            <pc:docMk/>
            <pc:sldMk cId="2522127908" sldId="351"/>
            <ac:spMk id="5" creationId="{8BE203B5-0EF1-4D3F-BC72-C630C360B61F}"/>
          </ac:spMkLst>
        </pc:spChg>
        <pc:picChg chg="add mod ord">
          <ac:chgData name="Carlos Leonel Ramirez Martinez" userId="14d3900238d93848" providerId="LiveId" clId="{99AE73DE-B080-426D-B752-71F0A08B2810}" dt="2022-04-21T19:45:48.710" v="242" actId="22"/>
          <ac:picMkLst>
            <pc:docMk/>
            <pc:sldMk cId="2522127908" sldId="351"/>
            <ac:picMk id="3" creationId="{A4695D50-5EA7-4BA7-BC0C-5F9FB2EB79AA}"/>
          </ac:picMkLst>
        </pc:picChg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072534131" sldId="352"/>
        </pc:sldMkLst>
      </pc:sldChg>
      <pc:sldChg chg="add replId">
        <pc:chgData name="Carlos Leonel Ramirez Martinez" userId="14d3900238d93848" providerId="LiveId" clId="{99AE73DE-B080-426D-B752-71F0A08B2810}" dt="2022-04-21T19:38:17.658" v="183" actId="2890"/>
        <pc:sldMkLst>
          <pc:docMk/>
          <pc:sldMk cId="3254765172" sldId="352"/>
        </pc:sldMkLst>
      </pc:sldChg>
      <pc:sldChg chg="add replId">
        <pc:chgData name="Carlos Leonel Ramirez Martinez" userId="14d3900238d93848" providerId="LiveId" clId="{99AE73DE-B080-426D-B752-71F0A08B2810}" dt="2022-04-21T19:38:17.658" v="183" actId="2890"/>
        <pc:sldMkLst>
          <pc:docMk/>
          <pc:sldMk cId="1922057947" sldId="353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082576148" sldId="353"/>
        </pc:sldMkLst>
      </pc:sldChg>
      <pc:sldChg chg="add replId">
        <pc:chgData name="Carlos Leonel Ramirez Martinez" userId="14d3900238d93848" providerId="LiveId" clId="{99AE73DE-B080-426D-B752-71F0A08B2810}" dt="2022-04-21T19:38:17.658" v="183" actId="2890"/>
        <pc:sldMkLst>
          <pc:docMk/>
          <pc:sldMk cId="1193712917" sldId="354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590433969" sldId="354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784377893" sldId="355"/>
        </pc:sldMkLst>
      </pc:sldChg>
      <pc:sldChg chg="add replId">
        <pc:chgData name="Carlos Leonel Ramirez Martinez" userId="14d3900238d93848" providerId="LiveId" clId="{99AE73DE-B080-426D-B752-71F0A08B2810}" dt="2022-04-21T19:38:17.658" v="183" actId="2890"/>
        <pc:sldMkLst>
          <pc:docMk/>
          <pc:sldMk cId="3970077969" sldId="355"/>
        </pc:sldMkLst>
      </pc:sldChg>
      <pc:sldChg chg="add replId">
        <pc:chgData name="Carlos Leonel Ramirez Martinez" userId="14d3900238d93848" providerId="LiveId" clId="{99AE73DE-B080-426D-B752-71F0A08B2810}" dt="2022-04-21T19:38:17.658" v="183" actId="2890"/>
        <pc:sldMkLst>
          <pc:docMk/>
          <pc:sldMk cId="2207046587" sldId="356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524609696" sldId="356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604093762" sldId="357"/>
        </pc:sldMkLst>
      </pc:sldChg>
      <pc:sldChg chg="add replId">
        <pc:chgData name="Carlos Leonel Ramirez Martinez" userId="14d3900238d93848" providerId="LiveId" clId="{99AE73DE-B080-426D-B752-71F0A08B2810}" dt="2022-04-21T19:38:17.658" v="183" actId="2890"/>
        <pc:sldMkLst>
          <pc:docMk/>
          <pc:sldMk cId="3257831386" sldId="357"/>
        </pc:sldMkLst>
      </pc:sldChg>
      <pc:sldChg chg="add replId">
        <pc:chgData name="Carlos Leonel Ramirez Martinez" userId="14d3900238d93848" providerId="LiveId" clId="{99AE73DE-B080-426D-B752-71F0A08B2810}" dt="2022-04-21T19:38:17.658" v="183" actId="2890"/>
        <pc:sldMkLst>
          <pc:docMk/>
          <pc:sldMk cId="2807976626" sldId="358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922407570" sldId="358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438042521" sldId="359"/>
        </pc:sldMkLst>
      </pc:sldChg>
      <pc:sldChg chg="add">
        <pc:chgData name="Carlos Leonel Ramirez Martinez" userId="14d3900238d93848" providerId="LiveId" clId="{99AE73DE-B080-426D-B752-71F0A08B2810}" dt="2022-04-21T19:38:24.613" v="184" actId="2890"/>
        <pc:sldMkLst>
          <pc:docMk/>
          <pc:sldMk cId="2605718322" sldId="359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632857777" sldId="360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4171093731" sldId="360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627653134" sldId="361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488671605" sldId="361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711796885" sldId="362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1737333403" sldId="362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400083483" sldId="363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2016417293" sldId="363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1422496557" sldId="364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657911243" sldId="364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913314992" sldId="365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765469584" sldId="365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854599827" sldId="366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786615722" sldId="366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610129366" sldId="367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1907618727" sldId="367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764781409" sldId="368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3316396921" sldId="368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562873228" sldId="369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1573766602" sldId="369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717232534" sldId="370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4128667502" sldId="370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1090393630" sldId="371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072774450" sldId="371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541890082" sldId="372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652459113" sldId="372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734873673" sldId="373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3614138036" sldId="373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523282158" sldId="374"/>
        </pc:sldMkLst>
      </pc:sldChg>
      <pc:sldChg chg="add replId">
        <pc:chgData name="Carlos Leonel Ramirez Martinez" userId="14d3900238d93848" providerId="LiveId" clId="{99AE73DE-B080-426D-B752-71F0A08B2810}" dt="2022-04-21T19:38:24.613" v="184" actId="2890"/>
        <pc:sldMkLst>
          <pc:docMk/>
          <pc:sldMk cId="803011327" sldId="374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566423283" sldId="375"/>
        </pc:sldMkLst>
      </pc:sldChg>
      <pc:sldChg chg="add">
        <pc:chgData name="Carlos Leonel Ramirez Martinez" userId="14d3900238d93848" providerId="LiveId" clId="{99AE73DE-B080-426D-B752-71F0A08B2810}" dt="2022-04-21T19:38:27.205" v="185" actId="2890"/>
        <pc:sldMkLst>
          <pc:docMk/>
          <pc:sldMk cId="3839179979" sldId="375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452482314" sldId="376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2522801242" sldId="376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917751671" sldId="377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561050281" sldId="377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81179719" sldId="378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433245499" sldId="378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763256706" sldId="379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2813814593" sldId="379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549817971" sldId="380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812342228" sldId="380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931451298" sldId="381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3784064985" sldId="381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544092124" sldId="382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1461713616" sldId="382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97663979" sldId="383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917525279" sldId="383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399979028" sldId="384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3699003851" sldId="384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407900526" sldId="385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538042782" sldId="385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585244602" sldId="386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2157806784" sldId="386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239513326" sldId="387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4024841290" sldId="387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160968007" sldId="388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2741645820" sldId="388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711120716" sldId="389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2214398927" sldId="389"/>
        </pc:sldMkLst>
      </pc:sldChg>
      <pc:sldChg chg="add replId">
        <pc:chgData name="Carlos Leonel Ramirez Martinez" userId="14d3900238d93848" providerId="LiveId" clId="{99AE73DE-B080-426D-B752-71F0A08B2810}" dt="2022-04-21T19:38:27.205" v="185" actId="2890"/>
        <pc:sldMkLst>
          <pc:docMk/>
          <pc:sldMk cId="2965772946" sldId="390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4068113014" sldId="390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101088350" sldId="391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4019443521" sldId="392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64425242" sldId="393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200490396" sldId="394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907533966" sldId="395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926904802" sldId="396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999722326" sldId="397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4125969665" sldId="398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629911572" sldId="399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373488354" sldId="400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267904964" sldId="401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332484894" sldId="402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124589799" sldId="403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561137244" sldId="404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291934187" sldId="405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473598530" sldId="406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644888038" sldId="407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812038611" sldId="408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095884328" sldId="409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487692558" sldId="410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955758121" sldId="411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054888" sldId="412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506601137" sldId="413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173843808" sldId="414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79403429" sldId="415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2716804084" sldId="416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3573899204" sldId="417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599943552" sldId="419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389395656" sldId="420"/>
        </pc:sldMkLst>
      </pc:sldChg>
      <pc:sldChg chg="del">
        <pc:chgData name="Carlos Leonel Ramirez Martinez" userId="14d3900238d93848" providerId="LiveId" clId="{99AE73DE-B080-426D-B752-71F0A08B2810}" dt="2022-04-21T19:37:21.532" v="74" actId="47"/>
        <pc:sldMkLst>
          <pc:docMk/>
          <pc:sldMk cId="184632693" sldId="4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D3B09-7FA6-4AF0-A191-94DB35E04B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804B5-1E40-4B6E-A1E9-A48F7E8A4F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01B8E-6903-45BA-A25F-2464378F68B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9133F-515D-4019-A9B4-9583E9E974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6CDB4-E0AD-418B-9DBB-14F55856B6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8701E-8749-49FF-9136-A8B45F74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F30B-65A4-47A6-B5DF-0CC03F3F9D3B}" type="datetimeFigureOut">
              <a:t>4/21/2022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AA6C2-3ED3-4BD4-AB1E-2A382F0DA5D0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5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AA6C2-3ED3-4BD4-AB1E-2A382F0DA5D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84B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1026" name="Picture 2" descr="Edutek.org.gt - Photos | Facebook">
            <a:extLst>
              <a:ext uri="{FF2B5EF4-FFF2-40B4-BE49-F238E27FC236}">
                <a16:creationId xmlns:a16="http://schemas.microsoft.com/office/drawing/2014/main" id="{25962A19-D3E2-4FDE-B339-AF5DEFACF9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8F71A-AF48-47AD-8FAC-BC00514DE8A9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C5C14D9-0059-4251-A4DD-895A37A1B2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7E6D3297-5522-41F9-839E-0917CCD577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19053"/>
            <a:ext cx="10106023" cy="102076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13" name="Picture 2" descr="Edutek.org.gt - Photos | Facebook">
            <a:extLst>
              <a:ext uri="{FF2B5EF4-FFF2-40B4-BE49-F238E27FC236}">
                <a16:creationId xmlns:a16="http://schemas.microsoft.com/office/drawing/2014/main" id="{F769DED8-E500-463A-8819-4B13472DD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rgbClr val="84B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Picture 2" descr="Edutek.org.gt - Photos | Facebook">
            <a:extLst>
              <a:ext uri="{FF2B5EF4-FFF2-40B4-BE49-F238E27FC236}">
                <a16:creationId xmlns:a16="http://schemas.microsoft.com/office/drawing/2014/main" id="{DE2DE4B3-B39B-4E94-8EF4-5C3BFC5F76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49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014BE1-96EE-4910-9070-D3A55DF9F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41"/>
          <a:stretch/>
        </p:blipFill>
        <p:spPr>
          <a:xfrm>
            <a:off x="0" y="-16462"/>
            <a:ext cx="12192000" cy="687446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E631F-9AD1-4AB4-B6D0-10E2F709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4A98F-A514-4C06-AEB6-C0CF13C6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4CCE2-0B16-45BD-8A0A-23BC7B40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802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2" descr="Edutek.org.gt - Photos | Facebook">
            <a:extLst>
              <a:ext uri="{FF2B5EF4-FFF2-40B4-BE49-F238E27FC236}">
                <a16:creationId xmlns:a16="http://schemas.microsoft.com/office/drawing/2014/main" id="{1E109E8C-C10D-41BE-B6AD-F931D366A2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2" descr="Edutek.org.gt - Photos | Facebook">
            <a:extLst>
              <a:ext uri="{FF2B5EF4-FFF2-40B4-BE49-F238E27FC236}">
                <a16:creationId xmlns:a16="http://schemas.microsoft.com/office/drawing/2014/main" id="{4E1B7C6D-1776-417E-8698-A2D55A442E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 descr="Edutek.org.gt - Photos | Facebook">
            <a:extLst>
              <a:ext uri="{FF2B5EF4-FFF2-40B4-BE49-F238E27FC236}">
                <a16:creationId xmlns:a16="http://schemas.microsoft.com/office/drawing/2014/main" id="{B48B156B-B646-46EA-AEE1-18A099FFF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 descr="Edutek.org.gt - Photos | Facebook">
            <a:extLst>
              <a:ext uri="{FF2B5EF4-FFF2-40B4-BE49-F238E27FC236}">
                <a16:creationId xmlns:a16="http://schemas.microsoft.com/office/drawing/2014/main" id="{B52A7984-A307-4962-A3BB-7A1A39B0F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B5009-1DC7-4579-B573-EE3DE40F0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89" y="-6350"/>
            <a:ext cx="11965021" cy="6858000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Picture 2" descr="Edutek.org.gt - Photos | Facebook">
            <a:extLst>
              <a:ext uri="{FF2B5EF4-FFF2-40B4-BE49-F238E27FC236}">
                <a16:creationId xmlns:a16="http://schemas.microsoft.com/office/drawing/2014/main" id="{DE2DE4B3-B39B-4E94-8EF4-5C3BFC5F76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8610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2EC9BE-BDC2-4822-BE21-E0E2FEA1BDAE}"/>
              </a:ext>
            </a:extLst>
          </p:cNvPr>
          <p:cNvSpPr/>
          <p:nvPr userDrawn="1"/>
        </p:nvSpPr>
        <p:spPr>
          <a:xfrm>
            <a:off x="3431187" y="2765042"/>
            <a:ext cx="8571123" cy="2346593"/>
          </a:xfrm>
          <a:prstGeom prst="rect">
            <a:avLst/>
          </a:prstGeom>
          <a:solidFill>
            <a:srgbClr val="76B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558E4E8-BC26-4373-B9B0-7A3C741F17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1186" y="2765041"/>
            <a:ext cx="8571123" cy="2346593"/>
          </a:xfrm>
        </p:spPr>
        <p:txBody>
          <a:bodyPr anchor="ctr"/>
          <a:lstStyle>
            <a:lvl1pPr algn="ctr">
              <a:defRPr sz="6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2174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96CE6A-00CF-4C4E-94E1-34E9D229ACE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888" y="768350"/>
            <a:ext cx="5483225" cy="2852737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96888" y="3846513"/>
            <a:ext cx="54832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2" descr="Edutek.org.gt - Photos | Facebook">
            <a:extLst>
              <a:ext uri="{FF2B5EF4-FFF2-40B4-BE49-F238E27FC236}">
                <a16:creationId xmlns:a16="http://schemas.microsoft.com/office/drawing/2014/main" id="{0F3A501F-AEC3-48F0-8135-9B03E921B2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8FEE00-7B39-4FE8-9EA7-F6174DEB6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536"/>
          <a:stretch/>
        </p:blipFill>
        <p:spPr>
          <a:xfrm>
            <a:off x="682171" y="0"/>
            <a:ext cx="11509829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93673" y="2083242"/>
            <a:ext cx="6660269" cy="1358458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79A03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Picture 2" descr="Edutek.org.gt - Photos | Facebook">
            <a:extLst>
              <a:ext uri="{FF2B5EF4-FFF2-40B4-BE49-F238E27FC236}">
                <a16:creationId xmlns:a16="http://schemas.microsoft.com/office/drawing/2014/main" id="{0F3A501F-AEC3-48F0-8135-9B03E921B2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51B06D-F308-47CD-A0B2-87A731C83A06}"/>
              </a:ext>
            </a:extLst>
          </p:cNvPr>
          <p:cNvSpPr/>
          <p:nvPr userDrawn="1"/>
        </p:nvSpPr>
        <p:spPr>
          <a:xfrm>
            <a:off x="393674" y="1621577"/>
            <a:ext cx="29160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s-G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Bienvenido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Módulo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8E723A-9CA5-4B0D-87DC-CD7FE6258C67}"/>
              </a:ext>
            </a:extLst>
          </p:cNvPr>
          <p:cNvSpPr/>
          <p:nvPr userDrawn="1"/>
        </p:nvSpPr>
        <p:spPr>
          <a:xfrm>
            <a:off x="393674" y="3485102"/>
            <a:ext cx="48479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s-G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 final de este modulo, usted podrá: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2E0E57F-3575-47B2-AD03-7B343CB27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672" y="3993357"/>
            <a:ext cx="6442557" cy="19420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10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0A00F3-C761-4606-9990-B2706CE388EA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83655BD-4420-4868-A649-584595524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7EBE69E-5B0A-462D-9635-2051BFD05B8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5" name="Picture 2" descr="Edutek.org.gt - Photos | Facebook">
            <a:extLst>
              <a:ext uri="{FF2B5EF4-FFF2-40B4-BE49-F238E27FC236}">
                <a16:creationId xmlns:a16="http://schemas.microsoft.com/office/drawing/2014/main" id="{4D10213A-16A9-4D73-8086-F19776FEB4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104" y="0"/>
            <a:ext cx="1020896" cy="102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8DB06DB3-BDB2-4FCF-8CBD-A66FBFF7C2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3361" y="1364512"/>
            <a:ext cx="11422821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396875" indent="-342900">
              <a:buFont typeface="Arial" panose="020B0604020202020204" pitchFamily="34" charset="0"/>
              <a:buChar char="•"/>
              <a:tabLst>
                <a:tab pos="341313" algn="l"/>
              </a:tabLst>
              <a:defRPr/>
            </a:lvl2pPr>
            <a:lvl3pPr marL="573088" indent="-228600">
              <a:defRPr/>
            </a:lvl3pPr>
            <a:lvl4pPr marL="858838" indent="-117475">
              <a:defRPr/>
            </a:lvl4pPr>
            <a:lvl5pPr marL="1090613" indent="-117475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18C6-81F0-48EC-A918-B53F3C0EA5B2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D9AA61A-02E0-4212-A155-D75168820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1FCFAB9-4651-4739-A91B-E4F726DF8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AD8BA242-4618-44CC-9F5C-25C693F52A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3" name="Picture 2" descr="Edutek.org.gt - Photos | Facebook">
            <a:extLst>
              <a:ext uri="{FF2B5EF4-FFF2-40B4-BE49-F238E27FC236}">
                <a16:creationId xmlns:a16="http://schemas.microsoft.com/office/drawing/2014/main" id="{9787594C-B2CC-49D2-915C-52442DA67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358" y="-76031"/>
            <a:ext cx="1095205" cy="10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181204E-C27E-493F-B09E-9903C1082F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3362" y="1364512"/>
            <a:ext cx="5339646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396875" indent="-342900">
              <a:buFont typeface="Arial" panose="020B0604020202020204" pitchFamily="34" charset="0"/>
              <a:buChar char="•"/>
              <a:tabLst>
                <a:tab pos="341313" algn="l"/>
              </a:tabLst>
              <a:defRPr/>
            </a:lvl2pPr>
            <a:lvl3pPr marL="573088" indent="-228600">
              <a:defRPr/>
            </a:lvl3pPr>
            <a:lvl4pPr marL="858838" indent="-117475">
              <a:defRPr/>
            </a:lvl4pPr>
            <a:lvl5pPr marL="1090613" indent="-117475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D146EB7-9615-46BF-8345-C6265E79106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1364512"/>
            <a:ext cx="5642638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396875" indent="-342900">
              <a:buFont typeface="Arial" panose="020B0604020202020204" pitchFamily="34" charset="0"/>
              <a:buChar char="•"/>
              <a:tabLst>
                <a:tab pos="341313" algn="l"/>
              </a:tabLst>
              <a:defRPr/>
            </a:lvl2pPr>
            <a:lvl3pPr marL="573088" indent="-228600">
              <a:defRPr/>
            </a:lvl3pPr>
            <a:lvl4pPr marL="858838" indent="-117475">
              <a:defRPr/>
            </a:lvl4pPr>
            <a:lvl5pPr marL="1090613" indent="-117475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369707" y="6356350"/>
            <a:ext cx="2743200" cy="365125"/>
          </a:xfrm>
        </p:spPr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18C6-81F0-48EC-A918-B53F3C0EA5B2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85418" y="42220"/>
            <a:ext cx="644236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D9AA61A-02E0-4212-A155-D75168820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1FCFAB9-4651-4739-A91B-E4F726DF8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D16449-95CA-4C77-BAE2-6B1C854519C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72531" y="4285561"/>
            <a:ext cx="11345590" cy="221222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AD8BA242-4618-44CC-9F5C-25C693F52A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2" descr="Edutek.org.gt - Photos | Facebook">
            <a:extLst>
              <a:ext uri="{FF2B5EF4-FFF2-40B4-BE49-F238E27FC236}">
                <a16:creationId xmlns:a16="http://schemas.microsoft.com/office/drawing/2014/main" id="{9787594C-B2CC-49D2-915C-52442DA67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159" y="-1136"/>
            <a:ext cx="1037923" cy="103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1798471B-59E3-4F18-9796-BFE2961AC6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3364" y="1366220"/>
            <a:ext cx="11285272" cy="269564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396875" indent="-342900">
              <a:buFont typeface="Arial" panose="020B0604020202020204" pitchFamily="34" charset="0"/>
              <a:buChar char="•"/>
              <a:tabLst>
                <a:tab pos="341313" algn="l"/>
              </a:tabLst>
              <a:defRPr/>
            </a:lvl2pPr>
            <a:lvl3pPr marL="573088" indent="-228600">
              <a:defRPr/>
            </a:lvl3pPr>
            <a:lvl4pPr marL="858838" indent="-117475">
              <a:defRPr/>
            </a:lvl4pPr>
            <a:lvl5pPr marL="1090613" indent="-117475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7941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293511" y="1465084"/>
            <a:ext cx="3745089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E18C6-81F0-48EC-A918-B53F3C0EA5B2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D9AA61A-02E0-4212-A155-D75168820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1FCFAB9-4651-4739-A91B-E4F726DF8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AD8BA242-4618-44CC-9F5C-25C693F52A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0BD455C-2C26-4C27-98AE-D3D6BA2774D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70022" y="1451148"/>
            <a:ext cx="3745089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813BB56-B223-4BE7-B016-6F6C58A9706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46534" y="1449384"/>
            <a:ext cx="3745089" cy="4351338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282575" indent="-225425">
              <a:tabLst/>
              <a:defRPr/>
            </a:lvl2pPr>
            <a:lvl3pPr marL="519113" indent="-236538">
              <a:defRPr/>
            </a:lvl3pPr>
            <a:lvl4pPr marL="801688" indent="-225425">
              <a:defRPr/>
            </a:lvl4pPr>
            <a:lvl5pPr marL="1084263" indent="-282575">
              <a:defRPr/>
            </a:lvl5pPr>
          </a:lstStyle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5" name="Picture 2" descr="Edutek.org.gt - Photos | Facebook">
            <a:extLst>
              <a:ext uri="{FF2B5EF4-FFF2-40B4-BE49-F238E27FC236}">
                <a16:creationId xmlns:a16="http://schemas.microsoft.com/office/drawing/2014/main" id="{531444AC-C3AC-45B5-9749-0CA715F1C0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053" y="-23812"/>
            <a:ext cx="1053946" cy="10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7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96875" y="134937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96875" y="2176462"/>
            <a:ext cx="5157787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86512" y="134937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84B1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86512" y="2203448"/>
            <a:ext cx="5183188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291951-DB56-4D1B-9F46-FC87304FBD12}"/>
              </a:ext>
            </a:extLst>
          </p:cNvPr>
          <p:cNvSpPr/>
          <p:nvPr userDrawn="1"/>
        </p:nvSpPr>
        <p:spPr>
          <a:xfrm>
            <a:off x="2085975" y="0"/>
            <a:ext cx="10106024" cy="1020763"/>
          </a:xfrm>
          <a:prstGeom prst="rect">
            <a:avLst/>
          </a:prstGeom>
          <a:solidFill>
            <a:srgbClr val="84B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12814E8A-5241-4090-AE8B-61C4562A75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12"/>
            <a:ext cx="2085975" cy="1042988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DAAFEA9-81D1-41EC-A873-AA76108968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5975" y="22225"/>
            <a:ext cx="10106024" cy="4841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CD922332-D4D6-45CA-AB7B-86F796C031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85975" y="508000"/>
            <a:ext cx="7699551" cy="5111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4" name="Picture 2" descr="Edutek.org.gt - Photos | Facebook">
            <a:extLst>
              <a:ext uri="{FF2B5EF4-FFF2-40B4-BE49-F238E27FC236}">
                <a16:creationId xmlns:a16="http://schemas.microsoft.com/office/drawing/2014/main" id="{836380F8-0550-4CDC-A2C6-66BCB62295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077" y="-1"/>
            <a:ext cx="1050923" cy="105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63" r:id="rId4"/>
    <p:sldLayoutId id="2147483650" r:id="rId5"/>
    <p:sldLayoutId id="2147483652" r:id="rId6"/>
    <p:sldLayoutId id="2147483661" r:id="rId7"/>
    <p:sldLayoutId id="2147483660" r:id="rId8"/>
    <p:sldLayoutId id="2147483653" r:id="rId9"/>
    <p:sldLayoutId id="2147483654" r:id="rId10"/>
    <p:sldLayoutId id="2147483655" r:id="rId11"/>
    <p:sldLayoutId id="2147483665" r:id="rId12"/>
    <p:sldLayoutId id="2147483664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5126-CA93-42B0-B47E-6506F26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>
                <a:cs typeface="Calibri"/>
              </a:rPr>
              <a:t>Fundamentos de redes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5C5A8-C48C-436C-BD62-06FADC0E82A7}"/>
              </a:ext>
            </a:extLst>
          </p:cNvPr>
          <p:cNvSpPr/>
          <p:nvPr/>
        </p:nvSpPr>
        <p:spPr>
          <a:xfrm>
            <a:off x="6103491" y="883041"/>
            <a:ext cx="2755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GT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</a:t>
            </a:r>
            <a:r>
              <a:rPr lang="en-U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orrador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496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8B6AEE-01EB-4EEA-BEC4-CC3A76EB7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308" y="1365250"/>
            <a:ext cx="7579496" cy="4351338"/>
          </a:xfrm>
        </p:spPr>
      </p:pic>
    </p:spTree>
    <p:extLst>
      <p:ext uri="{BB962C8B-B14F-4D97-AF65-F5344CB8AC3E}">
        <p14:creationId xmlns:p14="http://schemas.microsoft.com/office/powerpoint/2010/main" val="368585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4695D50-5EA7-4BA7-BC0C-5F9FB2EB7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142" y="1365250"/>
            <a:ext cx="7513829" cy="4351338"/>
          </a:xfrm>
        </p:spPr>
      </p:pic>
    </p:spTree>
    <p:extLst>
      <p:ext uri="{BB962C8B-B14F-4D97-AF65-F5344CB8AC3E}">
        <p14:creationId xmlns:p14="http://schemas.microsoft.com/office/powerpoint/2010/main" val="252212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1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3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76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1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672" y="2083242"/>
            <a:ext cx="6211665" cy="1358458"/>
          </a:xfrm>
        </p:spPr>
        <p:txBody>
          <a:bodyPr>
            <a:noAutofit/>
          </a:bodyPr>
          <a:lstStyle/>
          <a:p>
            <a:r>
              <a:rPr lang="es-ES" sz="3400" dirty="0"/>
              <a:t>Como funcionan las redes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557538-D8AF-4733-ABDC-BD8EB139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672" y="3993357"/>
            <a:ext cx="6442557" cy="1942079"/>
          </a:xfrm>
        </p:spPr>
        <p:txBody>
          <a:bodyPr/>
          <a:lstStyle/>
          <a:p>
            <a:r>
              <a:rPr lang="es-ES" dirty="0"/>
              <a:t>Describir las diferencias entre IPv4 e IPv6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3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3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3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7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6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1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9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18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6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6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Introducción a Junos OS	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/>
              <a:t>Fundamentos de Redes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4C5659-3815-4BF7-9397-51BC490AB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714" y="1019175"/>
            <a:ext cx="10118571" cy="5816600"/>
          </a:xfrm>
        </p:spPr>
      </p:pic>
    </p:spTree>
    <p:extLst>
      <p:ext uri="{BB962C8B-B14F-4D97-AF65-F5344CB8AC3E}">
        <p14:creationId xmlns:p14="http://schemas.microsoft.com/office/powerpoint/2010/main" val="3141938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7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3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0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8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1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79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01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1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5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1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8B32F2-6B09-4350-83F8-90449AA41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32" y="1365250"/>
            <a:ext cx="7523049" cy="4351338"/>
          </a:xfrm>
        </p:spPr>
      </p:pic>
    </p:spTree>
    <p:extLst>
      <p:ext uri="{BB962C8B-B14F-4D97-AF65-F5344CB8AC3E}">
        <p14:creationId xmlns:p14="http://schemas.microsoft.com/office/powerpoint/2010/main" val="3734771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2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4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3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5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3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6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41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5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62CEE33-C937-4054-810D-8C1C563CE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30" y="1365250"/>
            <a:ext cx="7656452" cy="4351338"/>
          </a:xfrm>
        </p:spPr>
      </p:pic>
    </p:spTree>
    <p:extLst>
      <p:ext uri="{BB962C8B-B14F-4D97-AF65-F5344CB8AC3E}">
        <p14:creationId xmlns:p14="http://schemas.microsoft.com/office/powerpoint/2010/main" val="23847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203B5-0EF1-4D3F-BC72-C630C360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72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60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52AA490-D4A0-46AB-9715-B070BE660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853" y="1365250"/>
            <a:ext cx="7558406" cy="4351338"/>
          </a:xfrm>
        </p:spPr>
      </p:pic>
    </p:spTree>
    <p:extLst>
      <p:ext uri="{BB962C8B-B14F-4D97-AF65-F5344CB8AC3E}">
        <p14:creationId xmlns:p14="http://schemas.microsoft.com/office/powerpoint/2010/main" val="154238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8B9F3A0-84A9-4955-AC54-43B6849C0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576" y="1365250"/>
            <a:ext cx="7532961" cy="4351338"/>
          </a:xfrm>
        </p:spPr>
      </p:pic>
    </p:spTree>
    <p:extLst>
      <p:ext uri="{BB962C8B-B14F-4D97-AF65-F5344CB8AC3E}">
        <p14:creationId xmlns:p14="http://schemas.microsoft.com/office/powerpoint/2010/main" val="377363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935E2C3-9356-4616-9C8A-6E72DC2FC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081" y="1365250"/>
            <a:ext cx="7571951" cy="4351338"/>
          </a:xfrm>
        </p:spPr>
      </p:pic>
    </p:spTree>
    <p:extLst>
      <p:ext uri="{BB962C8B-B14F-4D97-AF65-F5344CB8AC3E}">
        <p14:creationId xmlns:p14="http://schemas.microsoft.com/office/powerpoint/2010/main" val="398862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1B965-13FE-4A8F-A94B-70D1EE4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Junos 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9B8A-28A5-479D-B964-C58F04D733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Fundamentos de Redes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66C1B-16E7-41B5-814C-6187469A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19" y="1267666"/>
            <a:ext cx="4327358" cy="250273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17937B-425B-4A61-B835-D9DC72C02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5145" y="1267666"/>
            <a:ext cx="3990554" cy="231162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EE8C17-1EC5-4FA8-A9EF-952755ECA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19" y="3928656"/>
            <a:ext cx="3990556" cy="22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67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403</Words>
  <Application>Microsoft Office PowerPoint</Application>
  <PresentationFormat>Widescreen</PresentationFormat>
  <Paragraphs>103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Bahnschrift SemiBold</vt:lpstr>
      <vt:lpstr>Calibri</vt:lpstr>
      <vt:lpstr>Tema de Office</vt:lpstr>
      <vt:lpstr>Fundamentos de redes</vt:lpstr>
      <vt:lpstr>Como funcionan las redes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Introducción a Junos OS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</dc:title>
  <dc:creator/>
  <cp:lastModifiedBy>Ramirez, Carlos</cp:lastModifiedBy>
  <cp:revision>17</cp:revision>
  <dcterms:created xsi:type="dcterms:W3CDTF">2022-02-13T05:49:53Z</dcterms:created>
  <dcterms:modified xsi:type="dcterms:W3CDTF">2022-04-21T19:48:49Z</dcterms:modified>
</cp:coreProperties>
</file>