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24" r:id="rId2"/>
    <p:sldId id="425" r:id="rId3"/>
    <p:sldId id="343" r:id="rId4"/>
    <p:sldId id="342"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426"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4BF26-6C29-4F72-93A4-5DAFD0922132}" v="14" dt="2022-03-21T22:55:29.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5395" autoAdjust="0"/>
  </p:normalViewPr>
  <p:slideViewPr>
    <p:cSldViewPr snapToGrid="0">
      <p:cViewPr varScale="1">
        <p:scale>
          <a:sx n="73" d="100"/>
          <a:sy n="73" d="100"/>
        </p:scale>
        <p:origin x="7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7764BF26-6C29-4F72-93A4-5DAFD0922132}"/>
    <pc:docChg chg="undo custSel addSld delSld modSld sldOrd modMainMaster">
      <pc:chgData name="Carlos Leonel Ramirez Martinez" userId="14d3900238d93848" providerId="LiveId" clId="{7764BF26-6C29-4F72-93A4-5DAFD0922132}" dt="2022-03-22T20:43:00.911" v="726" actId="700"/>
      <pc:docMkLst>
        <pc:docMk/>
      </pc:docMkLst>
      <pc:sldChg chg="del">
        <pc:chgData name="Carlos Leonel Ramirez Martinez" userId="14d3900238d93848" providerId="LiveId" clId="{7764BF26-6C29-4F72-93A4-5DAFD0922132}" dt="2022-03-21T22:45:41.424" v="159" actId="47"/>
        <pc:sldMkLst>
          <pc:docMk/>
          <pc:sldMk cId="2406273178" sldId="256"/>
        </pc:sldMkLst>
      </pc:sldChg>
      <pc:sldChg chg="del">
        <pc:chgData name="Carlos Leonel Ramirez Martinez" userId="14d3900238d93848" providerId="LiveId" clId="{7764BF26-6C29-4F72-93A4-5DAFD0922132}" dt="2022-03-21T22:45:41.424" v="159" actId="47"/>
        <pc:sldMkLst>
          <pc:docMk/>
          <pc:sldMk cId="2729726150" sldId="257"/>
        </pc:sldMkLst>
      </pc:sldChg>
      <pc:sldChg chg="del">
        <pc:chgData name="Carlos Leonel Ramirez Martinez" userId="14d3900238d93848" providerId="LiveId" clId="{7764BF26-6C29-4F72-93A4-5DAFD0922132}" dt="2022-03-21T22:45:41.424" v="159" actId="47"/>
        <pc:sldMkLst>
          <pc:docMk/>
          <pc:sldMk cId="2129402118" sldId="258"/>
        </pc:sldMkLst>
      </pc:sldChg>
      <pc:sldChg chg="del">
        <pc:chgData name="Carlos Leonel Ramirez Martinez" userId="14d3900238d93848" providerId="LiveId" clId="{7764BF26-6C29-4F72-93A4-5DAFD0922132}" dt="2022-03-21T22:45:41.424" v="159" actId="47"/>
        <pc:sldMkLst>
          <pc:docMk/>
          <pc:sldMk cId="3061900178" sldId="259"/>
        </pc:sldMkLst>
      </pc:sldChg>
      <pc:sldChg chg="del">
        <pc:chgData name="Carlos Leonel Ramirez Martinez" userId="14d3900238d93848" providerId="LiveId" clId="{7764BF26-6C29-4F72-93A4-5DAFD0922132}" dt="2022-03-21T22:45:41.424" v="159" actId="47"/>
        <pc:sldMkLst>
          <pc:docMk/>
          <pc:sldMk cId="1257020336" sldId="260"/>
        </pc:sldMkLst>
      </pc:sldChg>
      <pc:sldChg chg="del">
        <pc:chgData name="Carlos Leonel Ramirez Martinez" userId="14d3900238d93848" providerId="LiveId" clId="{7764BF26-6C29-4F72-93A4-5DAFD0922132}" dt="2022-03-21T22:45:41.424" v="159" actId="47"/>
        <pc:sldMkLst>
          <pc:docMk/>
          <pc:sldMk cId="1389622074" sldId="261"/>
        </pc:sldMkLst>
      </pc:sldChg>
      <pc:sldChg chg="del">
        <pc:chgData name="Carlos Leonel Ramirez Martinez" userId="14d3900238d93848" providerId="LiveId" clId="{7764BF26-6C29-4F72-93A4-5DAFD0922132}" dt="2022-03-21T22:45:41.424" v="159" actId="47"/>
        <pc:sldMkLst>
          <pc:docMk/>
          <pc:sldMk cId="2441643749" sldId="262"/>
        </pc:sldMkLst>
      </pc:sldChg>
      <pc:sldChg chg="del">
        <pc:chgData name="Carlos Leonel Ramirez Martinez" userId="14d3900238d93848" providerId="LiveId" clId="{7764BF26-6C29-4F72-93A4-5DAFD0922132}" dt="2022-03-21T22:45:41.424" v="159" actId="47"/>
        <pc:sldMkLst>
          <pc:docMk/>
          <pc:sldMk cId="3428023479" sldId="263"/>
        </pc:sldMkLst>
      </pc:sldChg>
      <pc:sldChg chg="del">
        <pc:chgData name="Carlos Leonel Ramirez Martinez" userId="14d3900238d93848" providerId="LiveId" clId="{7764BF26-6C29-4F72-93A4-5DAFD0922132}" dt="2022-03-21T22:43:51.937" v="1" actId="47"/>
        <pc:sldMkLst>
          <pc:docMk/>
          <pc:sldMk cId="130632517" sldId="265"/>
        </pc:sldMkLst>
      </pc:sldChg>
      <pc:sldChg chg="del">
        <pc:chgData name="Carlos Leonel Ramirez Martinez" userId="14d3900238d93848" providerId="LiveId" clId="{7764BF26-6C29-4F72-93A4-5DAFD0922132}" dt="2022-03-21T22:45:41.424" v="159" actId="47"/>
        <pc:sldMkLst>
          <pc:docMk/>
          <pc:sldMk cId="683787129" sldId="266"/>
        </pc:sldMkLst>
      </pc:sldChg>
      <pc:sldChg chg="del">
        <pc:chgData name="Carlos Leonel Ramirez Martinez" userId="14d3900238d93848" providerId="LiveId" clId="{7764BF26-6C29-4F72-93A4-5DAFD0922132}" dt="2022-03-21T22:45:41.424" v="159" actId="47"/>
        <pc:sldMkLst>
          <pc:docMk/>
          <pc:sldMk cId="3196703849" sldId="267"/>
        </pc:sldMkLst>
      </pc:sldChg>
      <pc:sldChg chg="del">
        <pc:chgData name="Carlos Leonel Ramirez Martinez" userId="14d3900238d93848" providerId="LiveId" clId="{7764BF26-6C29-4F72-93A4-5DAFD0922132}" dt="2022-03-21T22:45:41.424" v="159" actId="47"/>
        <pc:sldMkLst>
          <pc:docMk/>
          <pc:sldMk cId="2580683235" sldId="268"/>
        </pc:sldMkLst>
      </pc:sldChg>
      <pc:sldChg chg="del">
        <pc:chgData name="Carlos Leonel Ramirez Martinez" userId="14d3900238d93848" providerId="LiveId" clId="{7764BF26-6C29-4F72-93A4-5DAFD0922132}" dt="2022-03-21T22:45:41.424" v="159" actId="47"/>
        <pc:sldMkLst>
          <pc:docMk/>
          <pc:sldMk cId="1449881683" sldId="269"/>
        </pc:sldMkLst>
      </pc:sldChg>
      <pc:sldChg chg="del">
        <pc:chgData name="Carlos Leonel Ramirez Martinez" userId="14d3900238d93848" providerId="LiveId" clId="{7764BF26-6C29-4F72-93A4-5DAFD0922132}" dt="2022-03-21T22:45:41.424" v="159" actId="47"/>
        <pc:sldMkLst>
          <pc:docMk/>
          <pc:sldMk cId="2231303181" sldId="270"/>
        </pc:sldMkLst>
      </pc:sldChg>
      <pc:sldChg chg="del">
        <pc:chgData name="Carlos Leonel Ramirez Martinez" userId="14d3900238d93848" providerId="LiveId" clId="{7764BF26-6C29-4F72-93A4-5DAFD0922132}" dt="2022-03-21T22:45:41.424" v="159" actId="47"/>
        <pc:sldMkLst>
          <pc:docMk/>
          <pc:sldMk cId="2163610406" sldId="273"/>
        </pc:sldMkLst>
      </pc:sldChg>
      <pc:sldChg chg="del">
        <pc:chgData name="Carlos Leonel Ramirez Martinez" userId="14d3900238d93848" providerId="LiveId" clId="{7764BF26-6C29-4F72-93A4-5DAFD0922132}" dt="2022-03-21T22:43:50.988" v="0" actId="47"/>
        <pc:sldMkLst>
          <pc:docMk/>
          <pc:sldMk cId="2496997889" sldId="274"/>
        </pc:sldMkLst>
      </pc:sldChg>
      <pc:sldChg chg="del">
        <pc:chgData name="Carlos Leonel Ramirez Martinez" userId="14d3900238d93848" providerId="LiveId" clId="{7764BF26-6C29-4F72-93A4-5DAFD0922132}" dt="2022-03-21T22:45:41.424" v="159" actId="47"/>
        <pc:sldMkLst>
          <pc:docMk/>
          <pc:sldMk cId="2468920853" sldId="275"/>
        </pc:sldMkLst>
      </pc:sldChg>
      <pc:sldChg chg="del">
        <pc:chgData name="Carlos Leonel Ramirez Martinez" userId="14d3900238d93848" providerId="LiveId" clId="{7764BF26-6C29-4F72-93A4-5DAFD0922132}" dt="2022-03-21T22:45:41.424" v="159" actId="47"/>
        <pc:sldMkLst>
          <pc:docMk/>
          <pc:sldMk cId="1713589335" sldId="276"/>
        </pc:sldMkLst>
      </pc:sldChg>
      <pc:sldChg chg="del">
        <pc:chgData name="Carlos Leonel Ramirez Martinez" userId="14d3900238d93848" providerId="LiveId" clId="{7764BF26-6C29-4F72-93A4-5DAFD0922132}" dt="2022-03-21T22:45:41.424" v="159" actId="47"/>
        <pc:sldMkLst>
          <pc:docMk/>
          <pc:sldMk cId="553169801" sldId="277"/>
        </pc:sldMkLst>
      </pc:sldChg>
      <pc:sldChg chg="del">
        <pc:chgData name="Carlos Leonel Ramirez Martinez" userId="14d3900238d93848" providerId="LiveId" clId="{7764BF26-6C29-4F72-93A4-5DAFD0922132}" dt="2022-03-21T22:45:41.424" v="159" actId="47"/>
        <pc:sldMkLst>
          <pc:docMk/>
          <pc:sldMk cId="1774679370" sldId="278"/>
        </pc:sldMkLst>
      </pc:sldChg>
      <pc:sldChg chg="del">
        <pc:chgData name="Carlos Leonel Ramirez Martinez" userId="14d3900238d93848" providerId="LiveId" clId="{7764BF26-6C29-4F72-93A4-5DAFD0922132}" dt="2022-03-21T22:45:41.424" v="159" actId="47"/>
        <pc:sldMkLst>
          <pc:docMk/>
          <pc:sldMk cId="512718648" sldId="279"/>
        </pc:sldMkLst>
      </pc:sldChg>
      <pc:sldChg chg="del">
        <pc:chgData name="Carlos Leonel Ramirez Martinez" userId="14d3900238d93848" providerId="LiveId" clId="{7764BF26-6C29-4F72-93A4-5DAFD0922132}" dt="2022-03-21T22:45:41.424" v="159" actId="47"/>
        <pc:sldMkLst>
          <pc:docMk/>
          <pc:sldMk cId="2279008475" sldId="280"/>
        </pc:sldMkLst>
      </pc:sldChg>
      <pc:sldChg chg="del">
        <pc:chgData name="Carlos Leonel Ramirez Martinez" userId="14d3900238d93848" providerId="LiveId" clId="{7764BF26-6C29-4F72-93A4-5DAFD0922132}" dt="2022-03-21T22:45:41.424" v="159" actId="47"/>
        <pc:sldMkLst>
          <pc:docMk/>
          <pc:sldMk cId="88608381" sldId="281"/>
        </pc:sldMkLst>
      </pc:sldChg>
      <pc:sldChg chg="del">
        <pc:chgData name="Carlos Leonel Ramirez Martinez" userId="14d3900238d93848" providerId="LiveId" clId="{7764BF26-6C29-4F72-93A4-5DAFD0922132}" dt="2022-03-21T22:45:41.424" v="159" actId="47"/>
        <pc:sldMkLst>
          <pc:docMk/>
          <pc:sldMk cId="2893324942" sldId="282"/>
        </pc:sldMkLst>
      </pc:sldChg>
      <pc:sldChg chg="del">
        <pc:chgData name="Carlos Leonel Ramirez Martinez" userId="14d3900238d93848" providerId="LiveId" clId="{7764BF26-6C29-4F72-93A4-5DAFD0922132}" dt="2022-03-21T22:45:41.424" v="159" actId="47"/>
        <pc:sldMkLst>
          <pc:docMk/>
          <pc:sldMk cId="784941134" sldId="283"/>
        </pc:sldMkLst>
      </pc:sldChg>
      <pc:sldChg chg="del">
        <pc:chgData name="Carlos Leonel Ramirez Martinez" userId="14d3900238d93848" providerId="LiveId" clId="{7764BF26-6C29-4F72-93A4-5DAFD0922132}" dt="2022-03-21T22:45:41.424" v="159" actId="47"/>
        <pc:sldMkLst>
          <pc:docMk/>
          <pc:sldMk cId="117381192" sldId="284"/>
        </pc:sldMkLst>
      </pc:sldChg>
      <pc:sldChg chg="del">
        <pc:chgData name="Carlos Leonel Ramirez Martinez" userId="14d3900238d93848" providerId="LiveId" clId="{7764BF26-6C29-4F72-93A4-5DAFD0922132}" dt="2022-03-21T22:45:44.944" v="160" actId="47"/>
        <pc:sldMkLst>
          <pc:docMk/>
          <pc:sldMk cId="2556282887" sldId="285"/>
        </pc:sldMkLst>
      </pc:sldChg>
      <pc:sldChg chg="del">
        <pc:chgData name="Carlos Leonel Ramirez Martinez" userId="14d3900238d93848" providerId="LiveId" clId="{7764BF26-6C29-4F72-93A4-5DAFD0922132}" dt="2022-03-21T22:45:44.944" v="160" actId="47"/>
        <pc:sldMkLst>
          <pc:docMk/>
          <pc:sldMk cId="2481273781" sldId="286"/>
        </pc:sldMkLst>
      </pc:sldChg>
      <pc:sldChg chg="del">
        <pc:chgData name="Carlos Leonel Ramirez Martinez" userId="14d3900238d93848" providerId="LiveId" clId="{7764BF26-6C29-4F72-93A4-5DAFD0922132}" dt="2022-03-21T22:45:44.944" v="160" actId="47"/>
        <pc:sldMkLst>
          <pc:docMk/>
          <pc:sldMk cId="3905573626" sldId="287"/>
        </pc:sldMkLst>
      </pc:sldChg>
      <pc:sldChg chg="del">
        <pc:chgData name="Carlos Leonel Ramirez Martinez" userId="14d3900238d93848" providerId="LiveId" clId="{7764BF26-6C29-4F72-93A4-5DAFD0922132}" dt="2022-03-21T22:45:44.944" v="160" actId="47"/>
        <pc:sldMkLst>
          <pc:docMk/>
          <pc:sldMk cId="2893638704" sldId="288"/>
        </pc:sldMkLst>
      </pc:sldChg>
      <pc:sldChg chg="del">
        <pc:chgData name="Carlos Leonel Ramirez Martinez" userId="14d3900238d93848" providerId="LiveId" clId="{7764BF26-6C29-4F72-93A4-5DAFD0922132}" dt="2022-03-21T22:45:44.944" v="160" actId="47"/>
        <pc:sldMkLst>
          <pc:docMk/>
          <pc:sldMk cId="4122285068" sldId="289"/>
        </pc:sldMkLst>
      </pc:sldChg>
      <pc:sldChg chg="del">
        <pc:chgData name="Carlos Leonel Ramirez Martinez" userId="14d3900238d93848" providerId="LiveId" clId="{7764BF26-6C29-4F72-93A4-5DAFD0922132}" dt="2022-03-21T22:45:44.944" v="160" actId="47"/>
        <pc:sldMkLst>
          <pc:docMk/>
          <pc:sldMk cId="1442482743" sldId="290"/>
        </pc:sldMkLst>
      </pc:sldChg>
      <pc:sldChg chg="del">
        <pc:chgData name="Carlos Leonel Ramirez Martinez" userId="14d3900238d93848" providerId="LiveId" clId="{7764BF26-6C29-4F72-93A4-5DAFD0922132}" dt="2022-03-21T22:45:44.944" v="160" actId="47"/>
        <pc:sldMkLst>
          <pc:docMk/>
          <pc:sldMk cId="2423242654" sldId="291"/>
        </pc:sldMkLst>
      </pc:sldChg>
      <pc:sldChg chg="del">
        <pc:chgData name="Carlos Leonel Ramirez Martinez" userId="14d3900238d93848" providerId="LiveId" clId="{7764BF26-6C29-4F72-93A4-5DAFD0922132}" dt="2022-03-21T22:45:44.944" v="160" actId="47"/>
        <pc:sldMkLst>
          <pc:docMk/>
          <pc:sldMk cId="1006380059" sldId="292"/>
        </pc:sldMkLst>
      </pc:sldChg>
      <pc:sldChg chg="del">
        <pc:chgData name="Carlos Leonel Ramirez Martinez" userId="14d3900238d93848" providerId="LiveId" clId="{7764BF26-6C29-4F72-93A4-5DAFD0922132}" dt="2022-03-21T22:45:44.944" v="160" actId="47"/>
        <pc:sldMkLst>
          <pc:docMk/>
          <pc:sldMk cId="2357094913" sldId="293"/>
        </pc:sldMkLst>
      </pc:sldChg>
      <pc:sldChg chg="del">
        <pc:chgData name="Carlos Leonel Ramirez Martinez" userId="14d3900238d93848" providerId="LiveId" clId="{7764BF26-6C29-4F72-93A4-5DAFD0922132}" dt="2022-03-21T22:45:44.944" v="160" actId="47"/>
        <pc:sldMkLst>
          <pc:docMk/>
          <pc:sldMk cId="2611064036" sldId="294"/>
        </pc:sldMkLst>
      </pc:sldChg>
      <pc:sldChg chg="del">
        <pc:chgData name="Carlos Leonel Ramirez Martinez" userId="14d3900238d93848" providerId="LiveId" clId="{7764BF26-6C29-4F72-93A4-5DAFD0922132}" dt="2022-03-21T22:45:44.944" v="160" actId="47"/>
        <pc:sldMkLst>
          <pc:docMk/>
          <pc:sldMk cId="3533749013" sldId="295"/>
        </pc:sldMkLst>
      </pc:sldChg>
      <pc:sldChg chg="del">
        <pc:chgData name="Carlos Leonel Ramirez Martinez" userId="14d3900238d93848" providerId="LiveId" clId="{7764BF26-6C29-4F72-93A4-5DAFD0922132}" dt="2022-03-21T22:45:44.944" v="160" actId="47"/>
        <pc:sldMkLst>
          <pc:docMk/>
          <pc:sldMk cId="1700217437" sldId="296"/>
        </pc:sldMkLst>
      </pc:sldChg>
      <pc:sldChg chg="del">
        <pc:chgData name="Carlos Leonel Ramirez Martinez" userId="14d3900238d93848" providerId="LiveId" clId="{7764BF26-6C29-4F72-93A4-5DAFD0922132}" dt="2022-03-21T22:45:44.944" v="160" actId="47"/>
        <pc:sldMkLst>
          <pc:docMk/>
          <pc:sldMk cId="2442955611" sldId="297"/>
        </pc:sldMkLst>
      </pc:sldChg>
      <pc:sldChg chg="del">
        <pc:chgData name="Carlos Leonel Ramirez Martinez" userId="14d3900238d93848" providerId="LiveId" clId="{7764BF26-6C29-4F72-93A4-5DAFD0922132}" dt="2022-03-21T22:45:44.944" v="160" actId="47"/>
        <pc:sldMkLst>
          <pc:docMk/>
          <pc:sldMk cId="3084263006" sldId="298"/>
        </pc:sldMkLst>
      </pc:sldChg>
      <pc:sldChg chg="del">
        <pc:chgData name="Carlos Leonel Ramirez Martinez" userId="14d3900238d93848" providerId="LiveId" clId="{7764BF26-6C29-4F72-93A4-5DAFD0922132}" dt="2022-03-21T22:45:44.944" v="160" actId="47"/>
        <pc:sldMkLst>
          <pc:docMk/>
          <pc:sldMk cId="1618495639" sldId="299"/>
        </pc:sldMkLst>
      </pc:sldChg>
      <pc:sldChg chg="del">
        <pc:chgData name="Carlos Leonel Ramirez Martinez" userId="14d3900238d93848" providerId="LiveId" clId="{7764BF26-6C29-4F72-93A4-5DAFD0922132}" dt="2022-03-21T22:45:48.419" v="161" actId="47"/>
        <pc:sldMkLst>
          <pc:docMk/>
          <pc:sldMk cId="482175273" sldId="300"/>
        </pc:sldMkLst>
      </pc:sldChg>
      <pc:sldChg chg="del">
        <pc:chgData name="Carlos Leonel Ramirez Martinez" userId="14d3900238d93848" providerId="LiveId" clId="{7764BF26-6C29-4F72-93A4-5DAFD0922132}" dt="2022-03-21T22:45:48.419" v="161" actId="47"/>
        <pc:sldMkLst>
          <pc:docMk/>
          <pc:sldMk cId="2498462767" sldId="301"/>
        </pc:sldMkLst>
      </pc:sldChg>
      <pc:sldChg chg="del">
        <pc:chgData name="Carlos Leonel Ramirez Martinez" userId="14d3900238d93848" providerId="LiveId" clId="{7764BF26-6C29-4F72-93A4-5DAFD0922132}" dt="2022-03-21T22:45:48.419" v="161" actId="47"/>
        <pc:sldMkLst>
          <pc:docMk/>
          <pc:sldMk cId="4091411092" sldId="302"/>
        </pc:sldMkLst>
      </pc:sldChg>
      <pc:sldChg chg="del">
        <pc:chgData name="Carlos Leonel Ramirez Martinez" userId="14d3900238d93848" providerId="LiveId" clId="{7764BF26-6C29-4F72-93A4-5DAFD0922132}" dt="2022-03-21T22:45:48.419" v="161" actId="47"/>
        <pc:sldMkLst>
          <pc:docMk/>
          <pc:sldMk cId="2674563068" sldId="303"/>
        </pc:sldMkLst>
      </pc:sldChg>
      <pc:sldChg chg="del">
        <pc:chgData name="Carlos Leonel Ramirez Martinez" userId="14d3900238d93848" providerId="LiveId" clId="{7764BF26-6C29-4F72-93A4-5DAFD0922132}" dt="2022-03-21T22:45:48.419" v="161" actId="47"/>
        <pc:sldMkLst>
          <pc:docMk/>
          <pc:sldMk cId="2977602525" sldId="304"/>
        </pc:sldMkLst>
      </pc:sldChg>
      <pc:sldChg chg="del">
        <pc:chgData name="Carlos Leonel Ramirez Martinez" userId="14d3900238d93848" providerId="LiveId" clId="{7764BF26-6C29-4F72-93A4-5DAFD0922132}" dt="2022-03-21T22:45:48.419" v="161" actId="47"/>
        <pc:sldMkLst>
          <pc:docMk/>
          <pc:sldMk cId="1791918975" sldId="305"/>
        </pc:sldMkLst>
      </pc:sldChg>
      <pc:sldChg chg="del">
        <pc:chgData name="Carlos Leonel Ramirez Martinez" userId="14d3900238d93848" providerId="LiveId" clId="{7764BF26-6C29-4F72-93A4-5DAFD0922132}" dt="2022-03-21T22:45:50.854" v="162" actId="47"/>
        <pc:sldMkLst>
          <pc:docMk/>
          <pc:sldMk cId="3068478742" sldId="306"/>
        </pc:sldMkLst>
      </pc:sldChg>
      <pc:sldChg chg="del">
        <pc:chgData name="Carlos Leonel Ramirez Martinez" userId="14d3900238d93848" providerId="LiveId" clId="{7764BF26-6C29-4F72-93A4-5DAFD0922132}" dt="2022-03-21T22:45:50.854" v="162" actId="47"/>
        <pc:sldMkLst>
          <pc:docMk/>
          <pc:sldMk cId="160003860" sldId="307"/>
        </pc:sldMkLst>
      </pc:sldChg>
      <pc:sldChg chg="del">
        <pc:chgData name="Carlos Leonel Ramirez Martinez" userId="14d3900238d93848" providerId="LiveId" clId="{7764BF26-6C29-4F72-93A4-5DAFD0922132}" dt="2022-03-21T22:45:50.854" v="162" actId="47"/>
        <pc:sldMkLst>
          <pc:docMk/>
          <pc:sldMk cId="1520187931" sldId="308"/>
        </pc:sldMkLst>
      </pc:sldChg>
      <pc:sldChg chg="del">
        <pc:chgData name="Carlos Leonel Ramirez Martinez" userId="14d3900238d93848" providerId="LiveId" clId="{7764BF26-6C29-4F72-93A4-5DAFD0922132}" dt="2022-03-21T22:45:52.864" v="163" actId="47"/>
        <pc:sldMkLst>
          <pc:docMk/>
          <pc:sldMk cId="4101249056" sldId="309"/>
        </pc:sldMkLst>
      </pc:sldChg>
      <pc:sldChg chg="del">
        <pc:chgData name="Carlos Leonel Ramirez Martinez" userId="14d3900238d93848" providerId="LiveId" clId="{7764BF26-6C29-4F72-93A4-5DAFD0922132}" dt="2022-03-21T22:45:52.864" v="163" actId="47"/>
        <pc:sldMkLst>
          <pc:docMk/>
          <pc:sldMk cId="532679090" sldId="310"/>
        </pc:sldMkLst>
      </pc:sldChg>
      <pc:sldChg chg="del">
        <pc:chgData name="Carlos Leonel Ramirez Martinez" userId="14d3900238d93848" providerId="LiveId" clId="{7764BF26-6C29-4F72-93A4-5DAFD0922132}" dt="2022-03-21T22:45:44.944" v="160" actId="47"/>
        <pc:sldMkLst>
          <pc:docMk/>
          <pc:sldMk cId="1999419765" sldId="311"/>
        </pc:sldMkLst>
      </pc:sldChg>
      <pc:sldChg chg="del">
        <pc:chgData name="Carlos Leonel Ramirez Martinez" userId="14d3900238d93848" providerId="LiveId" clId="{7764BF26-6C29-4F72-93A4-5DAFD0922132}" dt="2022-03-21T22:45:44.944" v="160" actId="47"/>
        <pc:sldMkLst>
          <pc:docMk/>
          <pc:sldMk cId="3518549210" sldId="312"/>
        </pc:sldMkLst>
      </pc:sldChg>
      <pc:sldChg chg="del">
        <pc:chgData name="Carlos Leonel Ramirez Martinez" userId="14d3900238d93848" providerId="LiveId" clId="{7764BF26-6C29-4F72-93A4-5DAFD0922132}" dt="2022-03-21T22:45:44.944" v="160" actId="47"/>
        <pc:sldMkLst>
          <pc:docMk/>
          <pc:sldMk cId="3481122639" sldId="313"/>
        </pc:sldMkLst>
      </pc:sldChg>
      <pc:sldChg chg="del">
        <pc:chgData name="Carlos Leonel Ramirez Martinez" userId="14d3900238d93848" providerId="LiveId" clId="{7764BF26-6C29-4F72-93A4-5DAFD0922132}" dt="2022-03-21T22:45:44.944" v="160" actId="47"/>
        <pc:sldMkLst>
          <pc:docMk/>
          <pc:sldMk cId="1766156547" sldId="314"/>
        </pc:sldMkLst>
      </pc:sldChg>
      <pc:sldChg chg="del">
        <pc:chgData name="Carlos Leonel Ramirez Martinez" userId="14d3900238d93848" providerId="LiveId" clId="{7764BF26-6C29-4F72-93A4-5DAFD0922132}" dt="2022-03-21T22:45:44.944" v="160" actId="47"/>
        <pc:sldMkLst>
          <pc:docMk/>
          <pc:sldMk cId="1048045791" sldId="315"/>
        </pc:sldMkLst>
      </pc:sldChg>
      <pc:sldChg chg="del">
        <pc:chgData name="Carlos Leonel Ramirez Martinez" userId="14d3900238d93848" providerId="LiveId" clId="{7764BF26-6C29-4F72-93A4-5DAFD0922132}" dt="2022-03-21T22:45:44.944" v="160" actId="47"/>
        <pc:sldMkLst>
          <pc:docMk/>
          <pc:sldMk cId="3169895060" sldId="316"/>
        </pc:sldMkLst>
      </pc:sldChg>
      <pc:sldChg chg="del">
        <pc:chgData name="Carlos Leonel Ramirez Martinez" userId="14d3900238d93848" providerId="LiveId" clId="{7764BF26-6C29-4F72-93A4-5DAFD0922132}" dt="2022-03-21T22:45:48.419" v="161" actId="47"/>
        <pc:sldMkLst>
          <pc:docMk/>
          <pc:sldMk cId="2835114468" sldId="317"/>
        </pc:sldMkLst>
      </pc:sldChg>
      <pc:sldChg chg="del">
        <pc:chgData name="Carlos Leonel Ramirez Martinez" userId="14d3900238d93848" providerId="LiveId" clId="{7764BF26-6C29-4F72-93A4-5DAFD0922132}" dt="2022-03-21T22:45:48.419" v="161" actId="47"/>
        <pc:sldMkLst>
          <pc:docMk/>
          <pc:sldMk cId="1975149396" sldId="318"/>
        </pc:sldMkLst>
      </pc:sldChg>
      <pc:sldChg chg="del">
        <pc:chgData name="Carlos Leonel Ramirez Martinez" userId="14d3900238d93848" providerId="LiveId" clId="{7764BF26-6C29-4F72-93A4-5DAFD0922132}" dt="2022-03-21T22:45:48.419" v="161" actId="47"/>
        <pc:sldMkLst>
          <pc:docMk/>
          <pc:sldMk cId="3663120860" sldId="319"/>
        </pc:sldMkLst>
      </pc:sldChg>
      <pc:sldChg chg="del">
        <pc:chgData name="Carlos Leonel Ramirez Martinez" userId="14d3900238d93848" providerId="LiveId" clId="{7764BF26-6C29-4F72-93A4-5DAFD0922132}" dt="2022-03-21T22:45:48.419" v="161" actId="47"/>
        <pc:sldMkLst>
          <pc:docMk/>
          <pc:sldMk cId="541574990" sldId="320"/>
        </pc:sldMkLst>
      </pc:sldChg>
      <pc:sldChg chg="del">
        <pc:chgData name="Carlos Leonel Ramirez Martinez" userId="14d3900238d93848" providerId="LiveId" clId="{7764BF26-6C29-4F72-93A4-5DAFD0922132}" dt="2022-03-21T22:45:48.419" v="161" actId="47"/>
        <pc:sldMkLst>
          <pc:docMk/>
          <pc:sldMk cId="3712763911" sldId="321"/>
        </pc:sldMkLst>
      </pc:sldChg>
      <pc:sldChg chg="del">
        <pc:chgData name="Carlos Leonel Ramirez Martinez" userId="14d3900238d93848" providerId="LiveId" clId="{7764BF26-6C29-4F72-93A4-5DAFD0922132}" dt="2022-03-21T22:45:48.419" v="161" actId="47"/>
        <pc:sldMkLst>
          <pc:docMk/>
          <pc:sldMk cId="965112366" sldId="322"/>
        </pc:sldMkLst>
      </pc:sldChg>
      <pc:sldChg chg="del">
        <pc:chgData name="Carlos Leonel Ramirez Martinez" userId="14d3900238d93848" providerId="LiveId" clId="{7764BF26-6C29-4F72-93A4-5DAFD0922132}" dt="2022-03-21T22:45:48.419" v="161" actId="47"/>
        <pc:sldMkLst>
          <pc:docMk/>
          <pc:sldMk cId="4149491410" sldId="323"/>
        </pc:sldMkLst>
      </pc:sldChg>
      <pc:sldChg chg="del">
        <pc:chgData name="Carlos Leonel Ramirez Martinez" userId="14d3900238d93848" providerId="LiveId" clId="{7764BF26-6C29-4F72-93A4-5DAFD0922132}" dt="2022-03-21T22:45:50.854" v="162" actId="47"/>
        <pc:sldMkLst>
          <pc:docMk/>
          <pc:sldMk cId="530146288" sldId="324"/>
        </pc:sldMkLst>
      </pc:sldChg>
      <pc:sldChg chg="del">
        <pc:chgData name="Carlos Leonel Ramirez Martinez" userId="14d3900238d93848" providerId="LiveId" clId="{7764BF26-6C29-4F72-93A4-5DAFD0922132}" dt="2022-03-21T22:45:50.854" v="162" actId="47"/>
        <pc:sldMkLst>
          <pc:docMk/>
          <pc:sldMk cId="4264062779" sldId="325"/>
        </pc:sldMkLst>
      </pc:sldChg>
      <pc:sldChg chg="del">
        <pc:chgData name="Carlos Leonel Ramirez Martinez" userId="14d3900238d93848" providerId="LiveId" clId="{7764BF26-6C29-4F72-93A4-5DAFD0922132}" dt="2022-03-21T22:45:50.854" v="162" actId="47"/>
        <pc:sldMkLst>
          <pc:docMk/>
          <pc:sldMk cId="2363159162" sldId="326"/>
        </pc:sldMkLst>
      </pc:sldChg>
      <pc:sldChg chg="del">
        <pc:chgData name="Carlos Leonel Ramirez Martinez" userId="14d3900238d93848" providerId="LiveId" clId="{7764BF26-6C29-4F72-93A4-5DAFD0922132}" dt="2022-03-21T22:45:50.854" v="162" actId="47"/>
        <pc:sldMkLst>
          <pc:docMk/>
          <pc:sldMk cId="1260752073" sldId="327"/>
        </pc:sldMkLst>
      </pc:sldChg>
      <pc:sldChg chg="del">
        <pc:chgData name="Carlos Leonel Ramirez Martinez" userId="14d3900238d93848" providerId="LiveId" clId="{7764BF26-6C29-4F72-93A4-5DAFD0922132}" dt="2022-03-21T22:45:52.864" v="163" actId="47"/>
        <pc:sldMkLst>
          <pc:docMk/>
          <pc:sldMk cId="2124517630" sldId="328"/>
        </pc:sldMkLst>
      </pc:sldChg>
      <pc:sldChg chg="del">
        <pc:chgData name="Carlos Leonel Ramirez Martinez" userId="14d3900238d93848" providerId="LiveId" clId="{7764BF26-6C29-4F72-93A4-5DAFD0922132}" dt="2022-03-21T22:46:00.984" v="164" actId="47"/>
        <pc:sldMkLst>
          <pc:docMk/>
          <pc:sldMk cId="4251252474" sldId="329"/>
        </pc:sldMkLst>
      </pc:sldChg>
      <pc:sldChg chg="del">
        <pc:chgData name="Carlos Leonel Ramirez Martinez" userId="14d3900238d93848" providerId="LiveId" clId="{7764BF26-6C29-4F72-93A4-5DAFD0922132}" dt="2022-03-21T22:46:00.984" v="164" actId="47"/>
        <pc:sldMkLst>
          <pc:docMk/>
          <pc:sldMk cId="1342689003" sldId="330"/>
        </pc:sldMkLst>
      </pc:sldChg>
      <pc:sldChg chg="del">
        <pc:chgData name="Carlos Leonel Ramirez Martinez" userId="14d3900238d93848" providerId="LiveId" clId="{7764BF26-6C29-4F72-93A4-5DAFD0922132}" dt="2022-03-21T22:46:00.984" v="164" actId="47"/>
        <pc:sldMkLst>
          <pc:docMk/>
          <pc:sldMk cId="4093956243" sldId="331"/>
        </pc:sldMkLst>
      </pc:sldChg>
      <pc:sldChg chg="del">
        <pc:chgData name="Carlos Leonel Ramirez Martinez" userId="14d3900238d93848" providerId="LiveId" clId="{7764BF26-6C29-4F72-93A4-5DAFD0922132}" dt="2022-03-21T22:46:00.984" v="164" actId="47"/>
        <pc:sldMkLst>
          <pc:docMk/>
          <pc:sldMk cId="503942004" sldId="332"/>
        </pc:sldMkLst>
      </pc:sldChg>
      <pc:sldChg chg="del">
        <pc:chgData name="Carlos Leonel Ramirez Martinez" userId="14d3900238d93848" providerId="LiveId" clId="{7764BF26-6C29-4F72-93A4-5DAFD0922132}" dt="2022-03-21T22:46:06.388" v="167" actId="47"/>
        <pc:sldMkLst>
          <pc:docMk/>
          <pc:sldMk cId="223749131" sldId="333"/>
        </pc:sldMkLst>
      </pc:sldChg>
      <pc:sldChg chg="del">
        <pc:chgData name="Carlos Leonel Ramirez Martinez" userId="14d3900238d93848" providerId="LiveId" clId="{7764BF26-6C29-4F72-93A4-5DAFD0922132}" dt="2022-03-21T22:46:06.388" v="167" actId="47"/>
        <pc:sldMkLst>
          <pc:docMk/>
          <pc:sldMk cId="2504604293" sldId="334"/>
        </pc:sldMkLst>
      </pc:sldChg>
      <pc:sldChg chg="del">
        <pc:chgData name="Carlos Leonel Ramirez Martinez" userId="14d3900238d93848" providerId="LiveId" clId="{7764BF26-6C29-4F72-93A4-5DAFD0922132}" dt="2022-03-21T22:46:06.388" v="167" actId="47"/>
        <pc:sldMkLst>
          <pc:docMk/>
          <pc:sldMk cId="312787326" sldId="335"/>
        </pc:sldMkLst>
      </pc:sldChg>
      <pc:sldChg chg="del">
        <pc:chgData name="Carlos Leonel Ramirez Martinez" userId="14d3900238d93848" providerId="LiveId" clId="{7764BF26-6C29-4F72-93A4-5DAFD0922132}" dt="2022-03-21T22:46:06.388" v="167" actId="47"/>
        <pc:sldMkLst>
          <pc:docMk/>
          <pc:sldMk cId="578723385" sldId="336"/>
        </pc:sldMkLst>
      </pc:sldChg>
      <pc:sldChg chg="del">
        <pc:chgData name="Carlos Leonel Ramirez Martinez" userId="14d3900238d93848" providerId="LiveId" clId="{7764BF26-6C29-4F72-93A4-5DAFD0922132}" dt="2022-03-21T22:46:03.543" v="165" actId="47"/>
        <pc:sldMkLst>
          <pc:docMk/>
          <pc:sldMk cId="1194199515" sldId="338"/>
        </pc:sldMkLst>
      </pc:sldChg>
      <pc:sldChg chg="del">
        <pc:chgData name="Carlos Leonel Ramirez Martinez" userId="14d3900238d93848" providerId="LiveId" clId="{7764BF26-6C29-4F72-93A4-5DAFD0922132}" dt="2022-03-21T22:46:04.675" v="166" actId="47"/>
        <pc:sldMkLst>
          <pc:docMk/>
          <pc:sldMk cId="2756386963" sldId="339"/>
        </pc:sldMkLst>
      </pc:sldChg>
      <pc:sldChg chg="del">
        <pc:chgData name="Carlos Leonel Ramirez Martinez" userId="14d3900238d93848" providerId="LiveId" clId="{7764BF26-6C29-4F72-93A4-5DAFD0922132}" dt="2022-03-21T22:46:06.388" v="167" actId="47"/>
        <pc:sldMkLst>
          <pc:docMk/>
          <pc:sldMk cId="3053913501" sldId="340"/>
        </pc:sldMkLst>
      </pc:sldChg>
      <pc:sldChg chg="del">
        <pc:chgData name="Carlos Leonel Ramirez Martinez" userId="14d3900238d93848" providerId="LiveId" clId="{7764BF26-6C29-4F72-93A4-5DAFD0922132}" dt="2022-03-21T22:46:08.242" v="168" actId="47"/>
        <pc:sldMkLst>
          <pc:docMk/>
          <pc:sldMk cId="1683068039" sldId="341"/>
        </pc:sldMkLst>
      </pc:sldChg>
      <pc:sldChg chg="addSp delSp modSp mod chgLayout">
        <pc:chgData name="Carlos Leonel Ramirez Martinez" userId="14d3900238d93848" providerId="LiveId" clId="{7764BF26-6C29-4F72-93A4-5DAFD0922132}" dt="2022-03-21T22:54:49.663" v="677" actId="6549"/>
        <pc:sldMkLst>
          <pc:docMk/>
          <pc:sldMk cId="3112687805" sldId="342"/>
        </pc:sldMkLst>
        <pc:spChg chg="mod ord">
          <ac:chgData name="Carlos Leonel Ramirez Martinez" userId="14d3900238d93848" providerId="LiveId" clId="{7764BF26-6C29-4F72-93A4-5DAFD0922132}" dt="2022-03-21T22:53:54.465" v="490" actId="6264"/>
          <ac:spMkLst>
            <pc:docMk/>
            <pc:sldMk cId="3112687805" sldId="342"/>
            <ac:spMk id="2" creationId="{00000000-0000-0000-0000-000000000000}"/>
          </ac:spMkLst>
        </pc:spChg>
        <pc:spChg chg="mod ord">
          <ac:chgData name="Carlos Leonel Ramirez Martinez" userId="14d3900238d93848" providerId="LiveId" clId="{7764BF26-6C29-4F72-93A4-5DAFD0922132}" dt="2022-03-21T22:54:49.663" v="677" actId="6549"/>
          <ac:spMkLst>
            <pc:docMk/>
            <pc:sldMk cId="3112687805" sldId="342"/>
            <ac:spMk id="3" creationId="{00000000-0000-0000-0000-000000000000}"/>
          </ac:spMkLst>
        </pc:spChg>
        <pc:spChg chg="mod ord">
          <ac:chgData name="Carlos Leonel Ramirez Martinez" userId="14d3900238d93848" providerId="LiveId" clId="{7764BF26-6C29-4F72-93A4-5DAFD0922132}" dt="2022-03-21T22:53:54.465" v="490" actId="6264"/>
          <ac:spMkLst>
            <pc:docMk/>
            <pc:sldMk cId="3112687805" sldId="342"/>
            <ac:spMk id="4" creationId="{FDE0A14C-21E7-4125-8907-56AFDFDD91B4}"/>
          </ac:spMkLst>
        </pc:spChg>
        <pc:spChg chg="add del mod">
          <ac:chgData name="Carlos Leonel Ramirez Martinez" userId="14d3900238d93848" providerId="LiveId" clId="{7764BF26-6C29-4F72-93A4-5DAFD0922132}" dt="2022-03-21T22:53:54.465" v="490" actId="6264"/>
          <ac:spMkLst>
            <pc:docMk/>
            <pc:sldMk cId="3112687805" sldId="342"/>
            <ac:spMk id="5" creationId="{460E1842-CA5B-4577-A95D-06A7D088B4E9}"/>
          </ac:spMkLst>
        </pc:spChg>
        <pc:spChg chg="add del mod">
          <ac:chgData name="Carlos Leonel Ramirez Martinez" userId="14d3900238d93848" providerId="LiveId" clId="{7764BF26-6C29-4F72-93A4-5DAFD0922132}" dt="2022-03-21T22:53:54.465" v="490" actId="6264"/>
          <ac:spMkLst>
            <pc:docMk/>
            <pc:sldMk cId="3112687805" sldId="342"/>
            <ac:spMk id="6" creationId="{78B47BED-F679-4E3E-A642-9A5135E1BE81}"/>
          </ac:spMkLst>
        </pc:spChg>
        <pc:spChg chg="add del mod">
          <ac:chgData name="Carlos Leonel Ramirez Martinez" userId="14d3900238d93848" providerId="LiveId" clId="{7764BF26-6C29-4F72-93A4-5DAFD0922132}" dt="2022-03-21T22:53:54.465" v="490" actId="6264"/>
          <ac:spMkLst>
            <pc:docMk/>
            <pc:sldMk cId="3112687805" sldId="342"/>
            <ac:spMk id="7" creationId="{B47E0765-A718-4419-9143-E7CF97649E54}"/>
          </ac:spMkLst>
        </pc:spChg>
      </pc:sldChg>
      <pc:sldChg chg="addSp delSp modSp mod ord chgLayout">
        <pc:chgData name="Carlos Leonel Ramirez Martinez" userId="14d3900238d93848" providerId="LiveId" clId="{7764BF26-6C29-4F72-93A4-5DAFD0922132}" dt="2022-03-21T22:53:51.763" v="489" actId="6264"/>
        <pc:sldMkLst>
          <pc:docMk/>
          <pc:sldMk cId="1569780132" sldId="343"/>
        </pc:sldMkLst>
        <pc:spChg chg="mod ord">
          <ac:chgData name="Carlos Leonel Ramirez Martinez" userId="14d3900238d93848" providerId="LiveId" clId="{7764BF26-6C29-4F72-93A4-5DAFD0922132}" dt="2022-03-21T22:53:51.763" v="489" actId="6264"/>
          <ac:spMkLst>
            <pc:docMk/>
            <pc:sldMk cId="1569780132" sldId="343"/>
            <ac:spMk id="2" creationId="{00000000-0000-0000-0000-000000000000}"/>
          </ac:spMkLst>
        </pc:spChg>
        <pc:spChg chg="mod ord">
          <ac:chgData name="Carlos Leonel Ramirez Martinez" userId="14d3900238d93848" providerId="LiveId" clId="{7764BF26-6C29-4F72-93A4-5DAFD0922132}" dt="2022-03-21T22:53:51.763" v="489" actId="6264"/>
          <ac:spMkLst>
            <pc:docMk/>
            <pc:sldMk cId="1569780132" sldId="343"/>
            <ac:spMk id="3" creationId="{00000000-0000-0000-0000-000000000000}"/>
          </ac:spMkLst>
        </pc:spChg>
        <pc:spChg chg="mod ord">
          <ac:chgData name="Carlos Leonel Ramirez Martinez" userId="14d3900238d93848" providerId="LiveId" clId="{7764BF26-6C29-4F72-93A4-5DAFD0922132}" dt="2022-03-21T22:53:51.763" v="489" actId="6264"/>
          <ac:spMkLst>
            <pc:docMk/>
            <pc:sldMk cId="1569780132" sldId="343"/>
            <ac:spMk id="4" creationId="{FDE0A14C-21E7-4125-8907-56AFDFDD91B4}"/>
          </ac:spMkLst>
        </pc:spChg>
        <pc:spChg chg="add del mod">
          <ac:chgData name="Carlos Leonel Ramirez Martinez" userId="14d3900238d93848" providerId="LiveId" clId="{7764BF26-6C29-4F72-93A4-5DAFD0922132}" dt="2022-03-21T22:52:35.373" v="470" actId="6264"/>
          <ac:spMkLst>
            <pc:docMk/>
            <pc:sldMk cId="1569780132" sldId="343"/>
            <ac:spMk id="5" creationId="{93F73530-5060-46D4-BCBD-E9832BA3E01E}"/>
          </ac:spMkLst>
        </pc:spChg>
        <pc:spChg chg="add del mod">
          <ac:chgData name="Carlos Leonel Ramirez Martinez" userId="14d3900238d93848" providerId="LiveId" clId="{7764BF26-6C29-4F72-93A4-5DAFD0922132}" dt="2022-03-21T22:52:35.373" v="470" actId="6264"/>
          <ac:spMkLst>
            <pc:docMk/>
            <pc:sldMk cId="1569780132" sldId="343"/>
            <ac:spMk id="6" creationId="{45114932-1F02-4A4A-9613-E963345D1899}"/>
          </ac:spMkLst>
        </pc:spChg>
        <pc:spChg chg="add del mod">
          <ac:chgData name="Carlos Leonel Ramirez Martinez" userId="14d3900238d93848" providerId="LiveId" clId="{7764BF26-6C29-4F72-93A4-5DAFD0922132}" dt="2022-03-21T22:52:35.373" v="470" actId="6264"/>
          <ac:spMkLst>
            <pc:docMk/>
            <pc:sldMk cId="1569780132" sldId="343"/>
            <ac:spMk id="7" creationId="{B9E1DC2F-A06A-4DA6-9B25-860E45F58058}"/>
          </ac:spMkLst>
        </pc:spChg>
        <pc:spChg chg="add del mod">
          <ac:chgData name="Carlos Leonel Ramirez Martinez" userId="14d3900238d93848" providerId="LiveId" clId="{7764BF26-6C29-4F72-93A4-5DAFD0922132}" dt="2022-03-21T22:53:48.811" v="488" actId="6264"/>
          <ac:spMkLst>
            <pc:docMk/>
            <pc:sldMk cId="1569780132" sldId="343"/>
            <ac:spMk id="8" creationId="{460674F3-706E-4025-BDE4-C3430397227C}"/>
          </ac:spMkLst>
        </pc:spChg>
        <pc:spChg chg="add del mod">
          <ac:chgData name="Carlos Leonel Ramirez Martinez" userId="14d3900238d93848" providerId="LiveId" clId="{7764BF26-6C29-4F72-93A4-5DAFD0922132}" dt="2022-03-21T22:53:48.811" v="488" actId="6264"/>
          <ac:spMkLst>
            <pc:docMk/>
            <pc:sldMk cId="1569780132" sldId="343"/>
            <ac:spMk id="9" creationId="{6B0073D6-319C-454E-9F99-014CF40FB7C9}"/>
          </ac:spMkLst>
        </pc:spChg>
        <pc:spChg chg="add del mod">
          <ac:chgData name="Carlos Leonel Ramirez Martinez" userId="14d3900238d93848" providerId="LiveId" clId="{7764BF26-6C29-4F72-93A4-5DAFD0922132}" dt="2022-03-21T22:53:48.811" v="488" actId="6264"/>
          <ac:spMkLst>
            <pc:docMk/>
            <pc:sldMk cId="1569780132" sldId="343"/>
            <ac:spMk id="10" creationId="{8436C166-FCF0-4347-A1C1-B88A7165DF58}"/>
          </ac:spMkLst>
        </pc:spChg>
        <pc:spChg chg="add del mod">
          <ac:chgData name="Carlos Leonel Ramirez Martinez" userId="14d3900238d93848" providerId="LiveId" clId="{7764BF26-6C29-4F72-93A4-5DAFD0922132}" dt="2022-03-21T22:53:51.763" v="489" actId="6264"/>
          <ac:spMkLst>
            <pc:docMk/>
            <pc:sldMk cId="1569780132" sldId="343"/>
            <ac:spMk id="11" creationId="{81147FFD-D85C-4923-B324-C914039707CB}"/>
          </ac:spMkLst>
        </pc:spChg>
        <pc:spChg chg="add del mod">
          <ac:chgData name="Carlos Leonel Ramirez Martinez" userId="14d3900238d93848" providerId="LiveId" clId="{7764BF26-6C29-4F72-93A4-5DAFD0922132}" dt="2022-03-21T22:53:51.763" v="489" actId="6264"/>
          <ac:spMkLst>
            <pc:docMk/>
            <pc:sldMk cId="1569780132" sldId="343"/>
            <ac:spMk id="12" creationId="{D83A4EF3-9836-4644-8A3F-E26C7013B73F}"/>
          </ac:spMkLst>
        </pc:spChg>
        <pc:spChg chg="add del mod">
          <ac:chgData name="Carlos Leonel Ramirez Martinez" userId="14d3900238d93848" providerId="LiveId" clId="{7764BF26-6C29-4F72-93A4-5DAFD0922132}" dt="2022-03-21T22:53:51.763" v="489" actId="6264"/>
          <ac:spMkLst>
            <pc:docMk/>
            <pc:sldMk cId="1569780132" sldId="343"/>
            <ac:spMk id="13" creationId="{AD183520-544B-4C28-9115-61494AB2392B}"/>
          </ac:spMkLst>
        </pc:spChg>
      </pc:sldChg>
      <pc:sldChg chg="modSp mod">
        <pc:chgData name="Carlos Leonel Ramirez Martinez" userId="14d3900238d93848" providerId="LiveId" clId="{7764BF26-6C29-4F72-93A4-5DAFD0922132}" dt="2022-03-21T22:53:18.412" v="479" actId="27636"/>
        <pc:sldMkLst>
          <pc:docMk/>
          <pc:sldMk cId="246770953" sldId="361"/>
        </pc:sldMkLst>
        <pc:spChg chg="mod">
          <ac:chgData name="Carlos Leonel Ramirez Martinez" userId="14d3900238d93848" providerId="LiveId" clId="{7764BF26-6C29-4F72-93A4-5DAFD0922132}" dt="2022-03-21T22:53:18.412" v="479" actId="27636"/>
          <ac:spMkLst>
            <pc:docMk/>
            <pc:sldMk cId="246770953" sldId="361"/>
            <ac:spMk id="10" creationId="{312E2015-3EC2-4815-B5C7-FC28ECC691EF}"/>
          </ac:spMkLst>
        </pc:spChg>
      </pc:sldChg>
      <pc:sldChg chg="add del ord">
        <pc:chgData name="Carlos Leonel Ramirez Martinez" userId="14d3900238d93848" providerId="LiveId" clId="{7764BF26-6C29-4F72-93A4-5DAFD0922132}" dt="2022-03-22T20:42:49.485" v="724" actId="47"/>
        <pc:sldMkLst>
          <pc:docMk/>
          <pc:sldMk cId="2912675615" sldId="362"/>
        </pc:sldMkLst>
      </pc:sldChg>
      <pc:sldChg chg="add del ord">
        <pc:chgData name="Carlos Leonel Ramirez Martinez" userId="14d3900238d93848" providerId="LiveId" clId="{7764BF26-6C29-4F72-93A4-5DAFD0922132}" dt="2022-03-22T20:42:49.485" v="724" actId="47"/>
        <pc:sldMkLst>
          <pc:docMk/>
          <pc:sldMk cId="2754295484" sldId="363"/>
        </pc:sldMkLst>
      </pc:sldChg>
      <pc:sldChg chg="add del ord">
        <pc:chgData name="Carlos Leonel Ramirez Martinez" userId="14d3900238d93848" providerId="LiveId" clId="{7764BF26-6C29-4F72-93A4-5DAFD0922132}" dt="2022-03-22T20:42:49.485" v="724" actId="47"/>
        <pc:sldMkLst>
          <pc:docMk/>
          <pc:sldMk cId="2085677176" sldId="364"/>
        </pc:sldMkLst>
      </pc:sldChg>
      <pc:sldChg chg="add del ord">
        <pc:chgData name="Carlos Leonel Ramirez Martinez" userId="14d3900238d93848" providerId="LiveId" clId="{7764BF26-6C29-4F72-93A4-5DAFD0922132}" dt="2022-03-22T20:42:49.485" v="724" actId="47"/>
        <pc:sldMkLst>
          <pc:docMk/>
          <pc:sldMk cId="1458261890" sldId="365"/>
        </pc:sldMkLst>
      </pc:sldChg>
      <pc:sldChg chg="add del ord">
        <pc:chgData name="Carlos Leonel Ramirez Martinez" userId="14d3900238d93848" providerId="LiveId" clId="{7764BF26-6C29-4F72-93A4-5DAFD0922132}" dt="2022-03-22T20:42:49.485" v="724" actId="47"/>
        <pc:sldMkLst>
          <pc:docMk/>
          <pc:sldMk cId="1243948887" sldId="366"/>
        </pc:sldMkLst>
      </pc:sldChg>
      <pc:sldChg chg="add del ord">
        <pc:chgData name="Carlos Leonel Ramirez Martinez" userId="14d3900238d93848" providerId="LiveId" clId="{7764BF26-6C29-4F72-93A4-5DAFD0922132}" dt="2022-03-22T20:42:49.485" v="724" actId="47"/>
        <pc:sldMkLst>
          <pc:docMk/>
          <pc:sldMk cId="3067436198" sldId="367"/>
        </pc:sldMkLst>
      </pc:sldChg>
      <pc:sldChg chg="add del ord">
        <pc:chgData name="Carlos Leonel Ramirez Martinez" userId="14d3900238d93848" providerId="LiveId" clId="{7764BF26-6C29-4F72-93A4-5DAFD0922132}" dt="2022-03-22T20:42:49.485" v="724" actId="47"/>
        <pc:sldMkLst>
          <pc:docMk/>
          <pc:sldMk cId="2685351904" sldId="368"/>
        </pc:sldMkLst>
      </pc:sldChg>
      <pc:sldChg chg="add del ord">
        <pc:chgData name="Carlos Leonel Ramirez Martinez" userId="14d3900238d93848" providerId="LiveId" clId="{7764BF26-6C29-4F72-93A4-5DAFD0922132}" dt="2022-03-22T20:42:49.485" v="724" actId="47"/>
        <pc:sldMkLst>
          <pc:docMk/>
          <pc:sldMk cId="1475942946" sldId="369"/>
        </pc:sldMkLst>
      </pc:sldChg>
      <pc:sldChg chg="add del ord">
        <pc:chgData name="Carlos Leonel Ramirez Martinez" userId="14d3900238d93848" providerId="LiveId" clId="{7764BF26-6C29-4F72-93A4-5DAFD0922132}" dt="2022-03-22T20:42:49.485" v="724" actId="47"/>
        <pc:sldMkLst>
          <pc:docMk/>
          <pc:sldMk cId="4094700707" sldId="370"/>
        </pc:sldMkLst>
      </pc:sldChg>
      <pc:sldChg chg="del">
        <pc:chgData name="Carlos Leonel Ramirez Martinez" userId="14d3900238d93848" providerId="LiveId" clId="{7764BF26-6C29-4F72-93A4-5DAFD0922132}" dt="2022-03-22T20:42:49.485" v="724" actId="47"/>
        <pc:sldMkLst>
          <pc:docMk/>
          <pc:sldMk cId="3527635352" sldId="371"/>
        </pc:sldMkLst>
      </pc:sldChg>
      <pc:sldChg chg="del">
        <pc:chgData name="Carlos Leonel Ramirez Martinez" userId="14d3900238d93848" providerId="LiveId" clId="{7764BF26-6C29-4F72-93A4-5DAFD0922132}" dt="2022-03-22T20:42:49.485" v="724" actId="47"/>
        <pc:sldMkLst>
          <pc:docMk/>
          <pc:sldMk cId="2371224498" sldId="372"/>
        </pc:sldMkLst>
      </pc:sldChg>
      <pc:sldChg chg="del">
        <pc:chgData name="Carlos Leonel Ramirez Martinez" userId="14d3900238d93848" providerId="LiveId" clId="{7764BF26-6C29-4F72-93A4-5DAFD0922132}" dt="2022-03-22T20:42:49.485" v="724" actId="47"/>
        <pc:sldMkLst>
          <pc:docMk/>
          <pc:sldMk cId="432797414" sldId="373"/>
        </pc:sldMkLst>
      </pc:sldChg>
      <pc:sldChg chg="del">
        <pc:chgData name="Carlos Leonel Ramirez Martinez" userId="14d3900238d93848" providerId="LiveId" clId="{7764BF26-6C29-4F72-93A4-5DAFD0922132}" dt="2022-03-21T22:45:41.424" v="159" actId="47"/>
        <pc:sldMkLst>
          <pc:docMk/>
          <pc:sldMk cId="3007611241" sldId="374"/>
        </pc:sldMkLst>
      </pc:sldChg>
      <pc:sldChg chg="del">
        <pc:chgData name="Carlos Leonel Ramirez Martinez" userId="14d3900238d93848" providerId="LiveId" clId="{7764BF26-6C29-4F72-93A4-5DAFD0922132}" dt="2022-03-21T22:46:10.694" v="169" actId="47"/>
        <pc:sldMkLst>
          <pc:docMk/>
          <pc:sldMk cId="4121897357" sldId="375"/>
        </pc:sldMkLst>
      </pc:sldChg>
      <pc:sldChg chg="add del ord">
        <pc:chgData name="Carlos Leonel Ramirez Martinez" userId="14d3900238d93848" providerId="LiveId" clId="{7764BF26-6C29-4F72-93A4-5DAFD0922132}" dt="2022-03-22T20:42:49.485" v="724" actId="47"/>
        <pc:sldMkLst>
          <pc:docMk/>
          <pc:sldMk cId="2646518816" sldId="376"/>
        </pc:sldMkLst>
      </pc:sldChg>
      <pc:sldChg chg="add del ord">
        <pc:chgData name="Carlos Leonel Ramirez Martinez" userId="14d3900238d93848" providerId="LiveId" clId="{7764BF26-6C29-4F72-93A4-5DAFD0922132}" dt="2022-03-22T20:42:49.485" v="724" actId="47"/>
        <pc:sldMkLst>
          <pc:docMk/>
          <pc:sldMk cId="3060128742" sldId="377"/>
        </pc:sldMkLst>
      </pc:sldChg>
      <pc:sldChg chg="add del ord">
        <pc:chgData name="Carlos Leonel Ramirez Martinez" userId="14d3900238d93848" providerId="LiveId" clId="{7764BF26-6C29-4F72-93A4-5DAFD0922132}" dt="2022-03-22T20:42:49.485" v="724" actId="47"/>
        <pc:sldMkLst>
          <pc:docMk/>
          <pc:sldMk cId="1930437226" sldId="378"/>
        </pc:sldMkLst>
      </pc:sldChg>
      <pc:sldChg chg="del">
        <pc:chgData name="Carlos Leonel Ramirez Martinez" userId="14d3900238d93848" providerId="LiveId" clId="{7764BF26-6C29-4F72-93A4-5DAFD0922132}" dt="2022-03-22T20:42:49.485" v="724" actId="47"/>
        <pc:sldMkLst>
          <pc:docMk/>
          <pc:sldMk cId="3688991853" sldId="379"/>
        </pc:sldMkLst>
      </pc:sldChg>
      <pc:sldChg chg="del">
        <pc:chgData name="Carlos Leonel Ramirez Martinez" userId="14d3900238d93848" providerId="LiveId" clId="{7764BF26-6C29-4F72-93A4-5DAFD0922132}" dt="2022-03-22T20:42:49.485" v="724" actId="47"/>
        <pc:sldMkLst>
          <pc:docMk/>
          <pc:sldMk cId="2029660175" sldId="380"/>
        </pc:sldMkLst>
      </pc:sldChg>
      <pc:sldChg chg="del">
        <pc:chgData name="Carlos Leonel Ramirez Martinez" userId="14d3900238d93848" providerId="LiveId" clId="{7764BF26-6C29-4F72-93A4-5DAFD0922132}" dt="2022-03-22T20:42:49.485" v="724" actId="47"/>
        <pc:sldMkLst>
          <pc:docMk/>
          <pc:sldMk cId="4206653191" sldId="381"/>
        </pc:sldMkLst>
      </pc:sldChg>
      <pc:sldChg chg="del">
        <pc:chgData name="Carlos Leonel Ramirez Martinez" userId="14d3900238d93848" providerId="LiveId" clId="{7764BF26-6C29-4F72-93A4-5DAFD0922132}" dt="2022-03-22T20:42:49.485" v="724" actId="47"/>
        <pc:sldMkLst>
          <pc:docMk/>
          <pc:sldMk cId="3461844647" sldId="382"/>
        </pc:sldMkLst>
      </pc:sldChg>
      <pc:sldChg chg="del">
        <pc:chgData name="Carlos Leonel Ramirez Martinez" userId="14d3900238d93848" providerId="LiveId" clId="{7764BF26-6C29-4F72-93A4-5DAFD0922132}" dt="2022-03-22T20:42:49.485" v="724" actId="47"/>
        <pc:sldMkLst>
          <pc:docMk/>
          <pc:sldMk cId="3699487183" sldId="383"/>
        </pc:sldMkLst>
      </pc:sldChg>
      <pc:sldChg chg="del">
        <pc:chgData name="Carlos Leonel Ramirez Martinez" userId="14d3900238d93848" providerId="LiveId" clId="{7764BF26-6C29-4F72-93A4-5DAFD0922132}" dt="2022-03-22T20:42:49.485" v="724" actId="47"/>
        <pc:sldMkLst>
          <pc:docMk/>
          <pc:sldMk cId="1689228102" sldId="384"/>
        </pc:sldMkLst>
      </pc:sldChg>
      <pc:sldChg chg="del">
        <pc:chgData name="Carlos Leonel Ramirez Martinez" userId="14d3900238d93848" providerId="LiveId" clId="{7764BF26-6C29-4F72-93A4-5DAFD0922132}" dt="2022-03-22T20:42:49.485" v="724" actId="47"/>
        <pc:sldMkLst>
          <pc:docMk/>
          <pc:sldMk cId="3560072019" sldId="385"/>
        </pc:sldMkLst>
      </pc:sldChg>
      <pc:sldChg chg="del">
        <pc:chgData name="Carlos Leonel Ramirez Martinez" userId="14d3900238d93848" providerId="LiveId" clId="{7764BF26-6C29-4F72-93A4-5DAFD0922132}" dt="2022-03-22T20:42:49.485" v="724" actId="47"/>
        <pc:sldMkLst>
          <pc:docMk/>
          <pc:sldMk cId="602553631" sldId="386"/>
        </pc:sldMkLst>
      </pc:sldChg>
      <pc:sldChg chg="del">
        <pc:chgData name="Carlos Leonel Ramirez Martinez" userId="14d3900238d93848" providerId="LiveId" clId="{7764BF26-6C29-4F72-93A4-5DAFD0922132}" dt="2022-03-22T20:42:49.485" v="724" actId="47"/>
        <pc:sldMkLst>
          <pc:docMk/>
          <pc:sldMk cId="2731193841" sldId="387"/>
        </pc:sldMkLst>
      </pc:sldChg>
      <pc:sldChg chg="del">
        <pc:chgData name="Carlos Leonel Ramirez Martinez" userId="14d3900238d93848" providerId="LiveId" clId="{7764BF26-6C29-4F72-93A4-5DAFD0922132}" dt="2022-03-22T20:42:49.485" v="724" actId="47"/>
        <pc:sldMkLst>
          <pc:docMk/>
          <pc:sldMk cId="2832876619" sldId="388"/>
        </pc:sldMkLst>
      </pc:sldChg>
      <pc:sldChg chg="del">
        <pc:chgData name="Carlos Leonel Ramirez Martinez" userId="14d3900238d93848" providerId="LiveId" clId="{7764BF26-6C29-4F72-93A4-5DAFD0922132}" dt="2022-03-22T20:42:49.485" v="724" actId="47"/>
        <pc:sldMkLst>
          <pc:docMk/>
          <pc:sldMk cId="1917613134" sldId="389"/>
        </pc:sldMkLst>
      </pc:sldChg>
      <pc:sldChg chg="del">
        <pc:chgData name="Carlos Leonel Ramirez Martinez" userId="14d3900238d93848" providerId="LiveId" clId="{7764BF26-6C29-4F72-93A4-5DAFD0922132}" dt="2022-03-22T20:42:49.485" v="724" actId="47"/>
        <pc:sldMkLst>
          <pc:docMk/>
          <pc:sldMk cId="1435891202" sldId="390"/>
        </pc:sldMkLst>
      </pc:sldChg>
      <pc:sldChg chg="del">
        <pc:chgData name="Carlos Leonel Ramirez Martinez" userId="14d3900238d93848" providerId="LiveId" clId="{7764BF26-6C29-4F72-93A4-5DAFD0922132}" dt="2022-03-22T20:42:49.485" v="724" actId="47"/>
        <pc:sldMkLst>
          <pc:docMk/>
          <pc:sldMk cId="2532726882" sldId="391"/>
        </pc:sldMkLst>
      </pc:sldChg>
      <pc:sldChg chg="del">
        <pc:chgData name="Carlos Leonel Ramirez Martinez" userId="14d3900238d93848" providerId="LiveId" clId="{7764BF26-6C29-4F72-93A4-5DAFD0922132}" dt="2022-03-22T20:42:49.485" v="724" actId="47"/>
        <pc:sldMkLst>
          <pc:docMk/>
          <pc:sldMk cId="2223015609" sldId="392"/>
        </pc:sldMkLst>
      </pc:sldChg>
      <pc:sldChg chg="del">
        <pc:chgData name="Carlos Leonel Ramirez Martinez" userId="14d3900238d93848" providerId="LiveId" clId="{7764BF26-6C29-4F72-93A4-5DAFD0922132}" dt="2022-03-22T20:42:49.485" v="724" actId="47"/>
        <pc:sldMkLst>
          <pc:docMk/>
          <pc:sldMk cId="4055651477" sldId="393"/>
        </pc:sldMkLst>
      </pc:sldChg>
      <pc:sldChg chg="del">
        <pc:chgData name="Carlos Leonel Ramirez Martinez" userId="14d3900238d93848" providerId="LiveId" clId="{7764BF26-6C29-4F72-93A4-5DAFD0922132}" dt="2022-03-22T20:42:49.485" v="724" actId="47"/>
        <pc:sldMkLst>
          <pc:docMk/>
          <pc:sldMk cId="1201221088" sldId="394"/>
        </pc:sldMkLst>
      </pc:sldChg>
      <pc:sldChg chg="del">
        <pc:chgData name="Carlos Leonel Ramirez Martinez" userId="14d3900238d93848" providerId="LiveId" clId="{7764BF26-6C29-4F72-93A4-5DAFD0922132}" dt="2022-03-22T20:42:49.485" v="724" actId="47"/>
        <pc:sldMkLst>
          <pc:docMk/>
          <pc:sldMk cId="2830307740" sldId="395"/>
        </pc:sldMkLst>
      </pc:sldChg>
      <pc:sldChg chg="del">
        <pc:chgData name="Carlos Leonel Ramirez Martinez" userId="14d3900238d93848" providerId="LiveId" clId="{7764BF26-6C29-4F72-93A4-5DAFD0922132}" dt="2022-03-22T20:42:49.485" v="724" actId="47"/>
        <pc:sldMkLst>
          <pc:docMk/>
          <pc:sldMk cId="11942578" sldId="396"/>
        </pc:sldMkLst>
      </pc:sldChg>
      <pc:sldChg chg="del">
        <pc:chgData name="Carlos Leonel Ramirez Martinez" userId="14d3900238d93848" providerId="LiveId" clId="{7764BF26-6C29-4F72-93A4-5DAFD0922132}" dt="2022-03-22T20:42:49.485" v="724" actId="47"/>
        <pc:sldMkLst>
          <pc:docMk/>
          <pc:sldMk cId="3452476006" sldId="397"/>
        </pc:sldMkLst>
      </pc:sldChg>
      <pc:sldChg chg="del">
        <pc:chgData name="Carlos Leonel Ramirez Martinez" userId="14d3900238d93848" providerId="LiveId" clId="{7764BF26-6C29-4F72-93A4-5DAFD0922132}" dt="2022-03-22T20:42:49.485" v="724" actId="47"/>
        <pc:sldMkLst>
          <pc:docMk/>
          <pc:sldMk cId="472282394" sldId="398"/>
        </pc:sldMkLst>
      </pc:sldChg>
      <pc:sldChg chg="del">
        <pc:chgData name="Carlos Leonel Ramirez Martinez" userId="14d3900238d93848" providerId="LiveId" clId="{7764BF26-6C29-4F72-93A4-5DAFD0922132}" dt="2022-03-22T20:42:49.485" v="724" actId="47"/>
        <pc:sldMkLst>
          <pc:docMk/>
          <pc:sldMk cId="142080882" sldId="399"/>
        </pc:sldMkLst>
      </pc:sldChg>
      <pc:sldChg chg="del">
        <pc:chgData name="Carlos Leonel Ramirez Martinez" userId="14d3900238d93848" providerId="LiveId" clId="{7764BF26-6C29-4F72-93A4-5DAFD0922132}" dt="2022-03-22T20:42:49.485" v="724" actId="47"/>
        <pc:sldMkLst>
          <pc:docMk/>
          <pc:sldMk cId="477224176" sldId="400"/>
        </pc:sldMkLst>
      </pc:sldChg>
      <pc:sldChg chg="del">
        <pc:chgData name="Carlos Leonel Ramirez Martinez" userId="14d3900238d93848" providerId="LiveId" clId="{7764BF26-6C29-4F72-93A4-5DAFD0922132}" dt="2022-03-22T20:42:49.485" v="724" actId="47"/>
        <pc:sldMkLst>
          <pc:docMk/>
          <pc:sldMk cId="1491799252" sldId="401"/>
        </pc:sldMkLst>
      </pc:sldChg>
      <pc:sldChg chg="del">
        <pc:chgData name="Carlos Leonel Ramirez Martinez" userId="14d3900238d93848" providerId="LiveId" clId="{7764BF26-6C29-4F72-93A4-5DAFD0922132}" dt="2022-03-22T20:42:49.485" v="724" actId="47"/>
        <pc:sldMkLst>
          <pc:docMk/>
          <pc:sldMk cId="1764464896" sldId="402"/>
        </pc:sldMkLst>
      </pc:sldChg>
      <pc:sldChg chg="del">
        <pc:chgData name="Carlos Leonel Ramirez Martinez" userId="14d3900238d93848" providerId="LiveId" clId="{7764BF26-6C29-4F72-93A4-5DAFD0922132}" dt="2022-03-22T20:42:49.485" v="724" actId="47"/>
        <pc:sldMkLst>
          <pc:docMk/>
          <pc:sldMk cId="4049303685" sldId="403"/>
        </pc:sldMkLst>
      </pc:sldChg>
      <pc:sldChg chg="del">
        <pc:chgData name="Carlos Leonel Ramirez Martinez" userId="14d3900238d93848" providerId="LiveId" clId="{7764BF26-6C29-4F72-93A4-5DAFD0922132}" dt="2022-03-22T20:42:49.485" v="724" actId="47"/>
        <pc:sldMkLst>
          <pc:docMk/>
          <pc:sldMk cId="1606422425" sldId="404"/>
        </pc:sldMkLst>
      </pc:sldChg>
      <pc:sldChg chg="del">
        <pc:chgData name="Carlos Leonel Ramirez Martinez" userId="14d3900238d93848" providerId="LiveId" clId="{7764BF26-6C29-4F72-93A4-5DAFD0922132}" dt="2022-03-22T20:42:49.485" v="724" actId="47"/>
        <pc:sldMkLst>
          <pc:docMk/>
          <pc:sldMk cId="2574261038" sldId="405"/>
        </pc:sldMkLst>
      </pc:sldChg>
      <pc:sldChg chg="del">
        <pc:chgData name="Carlos Leonel Ramirez Martinez" userId="14d3900238d93848" providerId="LiveId" clId="{7764BF26-6C29-4F72-93A4-5DAFD0922132}" dt="2022-03-22T20:42:49.485" v="724" actId="47"/>
        <pc:sldMkLst>
          <pc:docMk/>
          <pc:sldMk cId="2533531690" sldId="406"/>
        </pc:sldMkLst>
      </pc:sldChg>
      <pc:sldChg chg="del">
        <pc:chgData name="Carlos Leonel Ramirez Martinez" userId="14d3900238d93848" providerId="LiveId" clId="{7764BF26-6C29-4F72-93A4-5DAFD0922132}" dt="2022-03-22T20:42:49.485" v="724" actId="47"/>
        <pc:sldMkLst>
          <pc:docMk/>
          <pc:sldMk cId="1830632129" sldId="407"/>
        </pc:sldMkLst>
      </pc:sldChg>
      <pc:sldChg chg="del">
        <pc:chgData name="Carlos Leonel Ramirez Martinez" userId="14d3900238d93848" providerId="LiveId" clId="{7764BF26-6C29-4F72-93A4-5DAFD0922132}" dt="2022-03-22T20:42:49.485" v="724" actId="47"/>
        <pc:sldMkLst>
          <pc:docMk/>
          <pc:sldMk cId="2363771606" sldId="408"/>
        </pc:sldMkLst>
      </pc:sldChg>
      <pc:sldChg chg="del">
        <pc:chgData name="Carlos Leonel Ramirez Martinez" userId="14d3900238d93848" providerId="LiveId" clId="{7764BF26-6C29-4F72-93A4-5DAFD0922132}" dt="2022-03-22T20:42:49.485" v="724" actId="47"/>
        <pc:sldMkLst>
          <pc:docMk/>
          <pc:sldMk cId="3079105109" sldId="409"/>
        </pc:sldMkLst>
      </pc:sldChg>
      <pc:sldChg chg="del">
        <pc:chgData name="Carlos Leonel Ramirez Martinez" userId="14d3900238d93848" providerId="LiveId" clId="{7764BF26-6C29-4F72-93A4-5DAFD0922132}" dt="2022-03-22T20:42:49.485" v="724" actId="47"/>
        <pc:sldMkLst>
          <pc:docMk/>
          <pc:sldMk cId="3175962853" sldId="410"/>
        </pc:sldMkLst>
      </pc:sldChg>
      <pc:sldChg chg="del">
        <pc:chgData name="Carlos Leonel Ramirez Martinez" userId="14d3900238d93848" providerId="LiveId" clId="{7764BF26-6C29-4F72-93A4-5DAFD0922132}" dt="2022-03-22T20:42:49.485" v="724" actId="47"/>
        <pc:sldMkLst>
          <pc:docMk/>
          <pc:sldMk cId="1280968836" sldId="411"/>
        </pc:sldMkLst>
      </pc:sldChg>
      <pc:sldChg chg="del">
        <pc:chgData name="Carlos Leonel Ramirez Martinez" userId="14d3900238d93848" providerId="LiveId" clId="{7764BF26-6C29-4F72-93A4-5DAFD0922132}" dt="2022-03-22T20:42:49.485" v="724" actId="47"/>
        <pc:sldMkLst>
          <pc:docMk/>
          <pc:sldMk cId="2270776902" sldId="412"/>
        </pc:sldMkLst>
      </pc:sldChg>
      <pc:sldChg chg="del">
        <pc:chgData name="Carlos Leonel Ramirez Martinez" userId="14d3900238d93848" providerId="LiveId" clId="{7764BF26-6C29-4F72-93A4-5DAFD0922132}" dt="2022-03-22T20:42:49.485" v="724" actId="47"/>
        <pc:sldMkLst>
          <pc:docMk/>
          <pc:sldMk cId="1914956151" sldId="413"/>
        </pc:sldMkLst>
      </pc:sldChg>
      <pc:sldChg chg="del">
        <pc:chgData name="Carlos Leonel Ramirez Martinez" userId="14d3900238d93848" providerId="LiveId" clId="{7764BF26-6C29-4F72-93A4-5DAFD0922132}" dt="2022-03-22T20:42:49.485" v="724" actId="47"/>
        <pc:sldMkLst>
          <pc:docMk/>
          <pc:sldMk cId="1645973716" sldId="414"/>
        </pc:sldMkLst>
      </pc:sldChg>
      <pc:sldChg chg="del">
        <pc:chgData name="Carlos Leonel Ramirez Martinez" userId="14d3900238d93848" providerId="LiveId" clId="{7764BF26-6C29-4F72-93A4-5DAFD0922132}" dt="2022-03-22T20:42:49.485" v="724" actId="47"/>
        <pc:sldMkLst>
          <pc:docMk/>
          <pc:sldMk cId="2659655246" sldId="415"/>
        </pc:sldMkLst>
      </pc:sldChg>
      <pc:sldChg chg="del">
        <pc:chgData name="Carlos Leonel Ramirez Martinez" userId="14d3900238d93848" providerId="LiveId" clId="{7764BF26-6C29-4F72-93A4-5DAFD0922132}" dt="2022-03-22T20:42:49.485" v="724" actId="47"/>
        <pc:sldMkLst>
          <pc:docMk/>
          <pc:sldMk cId="3886382314" sldId="416"/>
        </pc:sldMkLst>
      </pc:sldChg>
      <pc:sldChg chg="del">
        <pc:chgData name="Carlos Leonel Ramirez Martinez" userId="14d3900238d93848" providerId="LiveId" clId="{7764BF26-6C29-4F72-93A4-5DAFD0922132}" dt="2022-03-22T20:42:49.485" v="724" actId="47"/>
        <pc:sldMkLst>
          <pc:docMk/>
          <pc:sldMk cId="3357161108" sldId="417"/>
        </pc:sldMkLst>
      </pc:sldChg>
      <pc:sldChg chg="del">
        <pc:chgData name="Carlos Leonel Ramirez Martinez" userId="14d3900238d93848" providerId="LiveId" clId="{7764BF26-6C29-4F72-93A4-5DAFD0922132}" dt="2022-03-22T20:42:49.485" v="724" actId="47"/>
        <pc:sldMkLst>
          <pc:docMk/>
          <pc:sldMk cId="396221042" sldId="418"/>
        </pc:sldMkLst>
      </pc:sldChg>
      <pc:sldChg chg="del">
        <pc:chgData name="Carlos Leonel Ramirez Martinez" userId="14d3900238d93848" providerId="LiveId" clId="{7764BF26-6C29-4F72-93A4-5DAFD0922132}" dt="2022-03-22T20:42:49.485" v="724" actId="47"/>
        <pc:sldMkLst>
          <pc:docMk/>
          <pc:sldMk cId="3815574325" sldId="419"/>
        </pc:sldMkLst>
      </pc:sldChg>
      <pc:sldChg chg="del">
        <pc:chgData name="Carlos Leonel Ramirez Martinez" userId="14d3900238d93848" providerId="LiveId" clId="{7764BF26-6C29-4F72-93A4-5DAFD0922132}" dt="2022-03-22T20:42:49.485" v="724" actId="47"/>
        <pc:sldMkLst>
          <pc:docMk/>
          <pc:sldMk cId="4081144874" sldId="420"/>
        </pc:sldMkLst>
      </pc:sldChg>
      <pc:sldChg chg="del">
        <pc:chgData name="Carlos Leonel Ramirez Martinez" userId="14d3900238d93848" providerId="LiveId" clId="{7764BF26-6C29-4F72-93A4-5DAFD0922132}" dt="2022-03-22T20:42:49.485" v="724" actId="47"/>
        <pc:sldMkLst>
          <pc:docMk/>
          <pc:sldMk cId="3706159332" sldId="421"/>
        </pc:sldMkLst>
      </pc:sldChg>
      <pc:sldChg chg="del">
        <pc:chgData name="Carlos Leonel Ramirez Martinez" userId="14d3900238d93848" providerId="LiveId" clId="{7764BF26-6C29-4F72-93A4-5DAFD0922132}" dt="2022-03-22T20:42:49.485" v="724" actId="47"/>
        <pc:sldMkLst>
          <pc:docMk/>
          <pc:sldMk cId="2575492259" sldId="422"/>
        </pc:sldMkLst>
      </pc:sldChg>
      <pc:sldChg chg="del">
        <pc:chgData name="Carlos Leonel Ramirez Martinez" userId="14d3900238d93848" providerId="LiveId" clId="{7764BF26-6C29-4F72-93A4-5DAFD0922132}" dt="2022-03-22T20:42:49.485" v="724" actId="47"/>
        <pc:sldMkLst>
          <pc:docMk/>
          <pc:sldMk cId="367301143" sldId="423"/>
        </pc:sldMkLst>
      </pc:sldChg>
      <pc:sldChg chg="addSp delSp modSp new mod modClrScheme chgLayout modNotesTx">
        <pc:chgData name="Carlos Leonel Ramirez Martinez" userId="14d3900238d93848" providerId="LiveId" clId="{7764BF26-6C29-4F72-93A4-5DAFD0922132}" dt="2022-03-22T20:42:13.220" v="717" actId="20577"/>
        <pc:sldMkLst>
          <pc:docMk/>
          <pc:sldMk cId="2101567227" sldId="424"/>
        </pc:sldMkLst>
        <pc:spChg chg="del mod ord">
          <ac:chgData name="Carlos Leonel Ramirez Martinez" userId="14d3900238d93848" providerId="LiveId" clId="{7764BF26-6C29-4F72-93A4-5DAFD0922132}" dt="2022-03-21T22:44:00.869" v="3" actId="700"/>
          <ac:spMkLst>
            <pc:docMk/>
            <pc:sldMk cId="2101567227" sldId="424"/>
            <ac:spMk id="2" creationId="{C969A72A-7217-4695-A372-95C57F87FB9D}"/>
          </ac:spMkLst>
        </pc:spChg>
        <pc:spChg chg="del">
          <ac:chgData name="Carlos Leonel Ramirez Martinez" userId="14d3900238d93848" providerId="LiveId" clId="{7764BF26-6C29-4F72-93A4-5DAFD0922132}" dt="2022-03-21T22:44:00.869" v="3" actId="700"/>
          <ac:spMkLst>
            <pc:docMk/>
            <pc:sldMk cId="2101567227" sldId="424"/>
            <ac:spMk id="3" creationId="{3B7BDFD1-E850-49C9-B5E6-9A72F2A7F0BD}"/>
          </ac:spMkLst>
        </pc:spChg>
        <pc:spChg chg="add mod ord">
          <ac:chgData name="Carlos Leonel Ramirez Martinez" userId="14d3900238d93848" providerId="LiveId" clId="{7764BF26-6C29-4F72-93A4-5DAFD0922132}" dt="2022-03-21T22:44:36.743" v="47" actId="20577"/>
          <ac:spMkLst>
            <pc:docMk/>
            <pc:sldMk cId="2101567227" sldId="424"/>
            <ac:spMk id="4" creationId="{F6BE1CFA-D2FF-479D-AC22-0399B5DFDE30}"/>
          </ac:spMkLst>
        </pc:spChg>
        <pc:spChg chg="add del mod">
          <ac:chgData name="Carlos Leonel Ramirez Martinez" userId="14d3900238d93848" providerId="LiveId" clId="{7764BF26-6C29-4F72-93A4-5DAFD0922132}" dt="2022-03-22T20:42:06.493" v="698" actId="478"/>
          <ac:spMkLst>
            <pc:docMk/>
            <pc:sldMk cId="2101567227" sldId="424"/>
            <ac:spMk id="5" creationId="{7825C873-C740-4554-A871-26DDC86CBF6B}"/>
          </ac:spMkLst>
        </pc:spChg>
        <pc:spChg chg="add del mod">
          <ac:chgData name="Carlos Leonel Ramirez Martinez" userId="14d3900238d93848" providerId="LiveId" clId="{7764BF26-6C29-4F72-93A4-5DAFD0922132}" dt="2022-03-21T22:55:37.069" v="684" actId="478"/>
          <ac:spMkLst>
            <pc:docMk/>
            <pc:sldMk cId="2101567227" sldId="424"/>
            <ac:spMk id="7" creationId="{5A5DE12B-6C7C-4768-868E-7D3C5EE814FF}"/>
          </ac:spMkLst>
        </pc:spChg>
      </pc:sldChg>
      <pc:sldChg chg="addSp delSp modSp new mod modClrScheme chgLayout">
        <pc:chgData name="Carlos Leonel Ramirez Martinez" userId="14d3900238d93848" providerId="LiveId" clId="{7764BF26-6C29-4F72-93A4-5DAFD0922132}" dt="2022-03-21T22:45:08.393" v="158" actId="20577"/>
        <pc:sldMkLst>
          <pc:docMk/>
          <pc:sldMk cId="1911994854" sldId="425"/>
        </pc:sldMkLst>
        <pc:spChg chg="del mod ord">
          <ac:chgData name="Carlos Leonel Ramirez Martinez" userId="14d3900238d93848" providerId="LiveId" clId="{7764BF26-6C29-4F72-93A4-5DAFD0922132}" dt="2022-03-21T22:44:08.311" v="5" actId="700"/>
          <ac:spMkLst>
            <pc:docMk/>
            <pc:sldMk cId="1911994854" sldId="425"/>
            <ac:spMk id="2" creationId="{6148BEE3-3911-46FF-984E-67BD243A58F5}"/>
          </ac:spMkLst>
        </pc:spChg>
        <pc:spChg chg="add mod ord">
          <ac:chgData name="Carlos Leonel Ramirez Martinez" userId="14d3900238d93848" providerId="LiveId" clId="{7764BF26-6C29-4F72-93A4-5DAFD0922132}" dt="2022-03-21T22:44:46.481" v="77" actId="20577"/>
          <ac:spMkLst>
            <pc:docMk/>
            <pc:sldMk cId="1911994854" sldId="425"/>
            <ac:spMk id="3" creationId="{49A024DE-CAE1-4875-8A9D-167F4C3A87C2}"/>
          </ac:spMkLst>
        </pc:spChg>
        <pc:spChg chg="add mod ord">
          <ac:chgData name="Carlos Leonel Ramirez Martinez" userId="14d3900238d93848" providerId="LiveId" clId="{7764BF26-6C29-4F72-93A4-5DAFD0922132}" dt="2022-03-21T22:45:08.393" v="158" actId="20577"/>
          <ac:spMkLst>
            <pc:docMk/>
            <pc:sldMk cId="1911994854" sldId="425"/>
            <ac:spMk id="4" creationId="{840A66E6-F278-4E98-9A53-84390B7B58D3}"/>
          </ac:spMkLst>
        </pc:spChg>
      </pc:sldChg>
      <pc:sldChg chg="delSp new mod modClrScheme chgLayout">
        <pc:chgData name="Carlos Leonel Ramirez Martinez" userId="14d3900238d93848" providerId="LiveId" clId="{7764BF26-6C29-4F72-93A4-5DAFD0922132}" dt="2022-03-22T20:43:00.911" v="726" actId="700"/>
        <pc:sldMkLst>
          <pc:docMk/>
          <pc:sldMk cId="2796889463" sldId="426"/>
        </pc:sldMkLst>
        <pc:spChg chg="del">
          <ac:chgData name="Carlos Leonel Ramirez Martinez" userId="14d3900238d93848" providerId="LiveId" clId="{7764BF26-6C29-4F72-93A4-5DAFD0922132}" dt="2022-03-22T20:43:00.911" v="726" actId="700"/>
          <ac:spMkLst>
            <pc:docMk/>
            <pc:sldMk cId="2796889463" sldId="426"/>
            <ac:spMk id="2" creationId="{C78F79B6-0970-459E-8B3C-2377340295B7}"/>
          </ac:spMkLst>
        </pc:spChg>
        <pc:spChg chg="del">
          <ac:chgData name="Carlos Leonel Ramirez Martinez" userId="14d3900238d93848" providerId="LiveId" clId="{7764BF26-6C29-4F72-93A4-5DAFD0922132}" dt="2022-03-22T20:43:00.911" v="726" actId="700"/>
          <ac:spMkLst>
            <pc:docMk/>
            <pc:sldMk cId="2796889463" sldId="426"/>
            <ac:spMk id="3" creationId="{CDBC9BF0-3BA7-44B1-BA01-3E8A9FD154E4}"/>
          </ac:spMkLst>
        </pc:spChg>
        <pc:spChg chg="del">
          <ac:chgData name="Carlos Leonel Ramirez Martinez" userId="14d3900238d93848" providerId="LiveId" clId="{7764BF26-6C29-4F72-93A4-5DAFD0922132}" dt="2022-03-22T20:43:00.911" v="726" actId="700"/>
          <ac:spMkLst>
            <pc:docMk/>
            <pc:sldMk cId="2796889463" sldId="426"/>
            <ac:spMk id="4" creationId="{3B66BBB1-FB42-4494-BC0C-E5E9972DE02A}"/>
          </ac:spMkLst>
        </pc:spChg>
      </pc:sldChg>
      <pc:sldMasterChg chg="modSldLayout">
        <pc:chgData name="Carlos Leonel Ramirez Martinez" userId="14d3900238d93848" providerId="LiveId" clId="{7764BF26-6C29-4F72-93A4-5DAFD0922132}" dt="2022-03-21T22:53:41.314" v="487" actId="179"/>
        <pc:sldMasterMkLst>
          <pc:docMk/>
          <pc:sldMasterMk cId="2933118997" sldId="2147483648"/>
        </pc:sldMasterMkLst>
        <pc:sldLayoutChg chg="modSp">
          <pc:chgData name="Carlos Leonel Ramirez Martinez" userId="14d3900238d93848" providerId="LiveId" clId="{7764BF26-6C29-4F72-93A4-5DAFD0922132}" dt="2022-03-21T22:53:41.314" v="487" actId="179"/>
          <pc:sldLayoutMkLst>
            <pc:docMk/>
            <pc:sldMasterMk cId="2933118997" sldId="2147483648"/>
            <pc:sldLayoutMk cId="3398174421" sldId="2147483650"/>
          </pc:sldLayoutMkLst>
          <pc:spChg chg="mod">
            <ac:chgData name="Carlos Leonel Ramirez Martinez" userId="14d3900238d93848" providerId="LiveId" clId="{7764BF26-6C29-4F72-93A4-5DAFD0922132}" dt="2022-03-21T22:53:41.314" v="487" actId="179"/>
            <ac:spMkLst>
              <pc:docMk/>
              <pc:sldMasterMk cId="2933118997" sldId="2147483648"/>
              <pc:sldLayoutMk cId="3398174421" sldId="2147483650"/>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3/22/2022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3/22/2022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1318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11</a:t>
            </a:fld>
            <a:endParaRPr lang="en-US"/>
          </a:p>
        </p:txBody>
      </p:sp>
    </p:spTree>
    <p:extLst>
      <p:ext uri="{BB962C8B-B14F-4D97-AF65-F5344CB8AC3E}">
        <p14:creationId xmlns:p14="http://schemas.microsoft.com/office/powerpoint/2010/main" val="2973279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12</a:t>
            </a:fld>
            <a:endParaRPr lang="en-US"/>
          </a:p>
        </p:txBody>
      </p:sp>
    </p:spTree>
    <p:extLst>
      <p:ext uri="{BB962C8B-B14F-4D97-AF65-F5344CB8AC3E}">
        <p14:creationId xmlns:p14="http://schemas.microsoft.com/office/powerpoint/2010/main" val="311807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13</a:t>
            </a:fld>
            <a:endParaRPr lang="en-US"/>
          </a:p>
        </p:txBody>
      </p:sp>
    </p:spTree>
    <p:extLst>
      <p:ext uri="{BB962C8B-B14F-4D97-AF65-F5344CB8AC3E}">
        <p14:creationId xmlns:p14="http://schemas.microsoft.com/office/powerpoint/2010/main" val="750124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14</a:t>
            </a:fld>
            <a:endParaRPr lang="en-US"/>
          </a:p>
        </p:txBody>
      </p:sp>
    </p:spTree>
    <p:extLst>
      <p:ext uri="{BB962C8B-B14F-4D97-AF65-F5344CB8AC3E}">
        <p14:creationId xmlns:p14="http://schemas.microsoft.com/office/powerpoint/2010/main" val="756691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15</a:t>
            </a:fld>
            <a:endParaRPr lang="en-US"/>
          </a:p>
        </p:txBody>
      </p:sp>
    </p:spTree>
    <p:extLst>
      <p:ext uri="{BB962C8B-B14F-4D97-AF65-F5344CB8AC3E}">
        <p14:creationId xmlns:p14="http://schemas.microsoft.com/office/powerpoint/2010/main" val="267279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16</a:t>
            </a:fld>
            <a:endParaRPr lang="en-US"/>
          </a:p>
        </p:txBody>
      </p:sp>
    </p:spTree>
    <p:extLst>
      <p:ext uri="{BB962C8B-B14F-4D97-AF65-F5344CB8AC3E}">
        <p14:creationId xmlns:p14="http://schemas.microsoft.com/office/powerpoint/2010/main" val="2332181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17</a:t>
            </a:fld>
            <a:endParaRPr lang="en-US"/>
          </a:p>
        </p:txBody>
      </p:sp>
    </p:spTree>
    <p:extLst>
      <p:ext uri="{BB962C8B-B14F-4D97-AF65-F5344CB8AC3E}">
        <p14:creationId xmlns:p14="http://schemas.microsoft.com/office/powerpoint/2010/main" val="3922161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18</a:t>
            </a:fld>
            <a:endParaRPr lang="en-US"/>
          </a:p>
        </p:txBody>
      </p:sp>
    </p:spTree>
    <p:extLst>
      <p:ext uri="{BB962C8B-B14F-4D97-AF65-F5344CB8AC3E}">
        <p14:creationId xmlns:p14="http://schemas.microsoft.com/office/powerpoint/2010/main" val="2261098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19</a:t>
            </a:fld>
            <a:endParaRPr lang="en-US"/>
          </a:p>
        </p:txBody>
      </p:sp>
    </p:spTree>
    <p:extLst>
      <p:ext uri="{BB962C8B-B14F-4D97-AF65-F5344CB8AC3E}">
        <p14:creationId xmlns:p14="http://schemas.microsoft.com/office/powerpoint/2010/main" val="3792738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20</a:t>
            </a:fld>
            <a:endParaRPr lang="en-US"/>
          </a:p>
        </p:txBody>
      </p:sp>
    </p:spTree>
    <p:extLst>
      <p:ext uri="{BB962C8B-B14F-4D97-AF65-F5344CB8AC3E}">
        <p14:creationId xmlns:p14="http://schemas.microsoft.com/office/powerpoint/2010/main" val="268040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a:t>
            </a:fld>
            <a:endParaRPr lang="en-US"/>
          </a:p>
        </p:txBody>
      </p:sp>
    </p:spTree>
    <p:extLst>
      <p:ext uri="{BB962C8B-B14F-4D97-AF65-F5344CB8AC3E}">
        <p14:creationId xmlns:p14="http://schemas.microsoft.com/office/powerpoint/2010/main" val="217947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21</a:t>
            </a:fld>
            <a:endParaRPr lang="en-US"/>
          </a:p>
        </p:txBody>
      </p:sp>
    </p:spTree>
    <p:extLst>
      <p:ext uri="{BB962C8B-B14F-4D97-AF65-F5344CB8AC3E}">
        <p14:creationId xmlns:p14="http://schemas.microsoft.com/office/powerpoint/2010/main" val="529738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Algunos comandos del modo operacional:</a:t>
            </a:r>
          </a:p>
          <a:p>
            <a:r>
              <a:rPr lang="es-GT" dirty="0"/>
              <a:t>show </a:t>
            </a:r>
            <a:r>
              <a:rPr lang="es-GT" dirty="0" err="1"/>
              <a:t>route</a:t>
            </a:r>
            <a:endParaRPr lang="es-GT" dirty="0"/>
          </a:p>
          <a:p>
            <a:r>
              <a:rPr lang="en-US" dirty="0"/>
              <a:t>show route forwarding-table</a:t>
            </a:r>
          </a:p>
          <a:p>
            <a:r>
              <a:rPr lang="en-US" dirty="0"/>
              <a:t>show system processes extensive </a:t>
            </a:r>
            <a:r>
              <a:rPr lang="en-US" dirty="0">
                <a:sym typeface="Wingdings" panose="05000000000000000000" pitchFamily="2" charset="2"/>
              </a:rPr>
              <a:t> </a:t>
            </a:r>
            <a:r>
              <a:rPr lang="en-US" dirty="0" err="1">
                <a:sym typeface="Wingdings" panose="05000000000000000000" pitchFamily="2" charset="2"/>
              </a:rPr>
              <a:t>prestado</a:t>
            </a:r>
            <a:r>
              <a:rPr lang="en-US" dirty="0">
                <a:sym typeface="Wingdings" panose="05000000000000000000" pitchFamily="2" charset="2"/>
              </a:rPr>
              <a:t> de top</a:t>
            </a:r>
          </a:p>
          <a:p>
            <a:r>
              <a:rPr lang="en-US" dirty="0">
                <a:sym typeface="Wingdings" panose="05000000000000000000" pitchFamily="2" charset="2"/>
              </a:rPr>
              <a:t>start shell</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22</a:t>
            </a:fld>
            <a:endParaRPr lang="en-US"/>
          </a:p>
        </p:txBody>
      </p:sp>
    </p:spTree>
    <p:extLst>
      <p:ext uri="{BB962C8B-B14F-4D97-AF65-F5344CB8AC3E}">
        <p14:creationId xmlns:p14="http://schemas.microsoft.com/office/powerpoint/2010/main" val="30857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a:t>
            </a:fld>
            <a:endParaRPr lang="en-US"/>
          </a:p>
        </p:txBody>
      </p:sp>
    </p:spTree>
    <p:extLst>
      <p:ext uri="{BB962C8B-B14F-4D97-AF65-F5344CB8AC3E}">
        <p14:creationId xmlns:p14="http://schemas.microsoft.com/office/powerpoint/2010/main" val="3498957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a:t>
            </a:fld>
            <a:endParaRPr lang="en-US"/>
          </a:p>
        </p:txBody>
      </p:sp>
    </p:spTree>
    <p:extLst>
      <p:ext uri="{BB962C8B-B14F-4D97-AF65-F5344CB8AC3E}">
        <p14:creationId xmlns:p14="http://schemas.microsoft.com/office/powerpoint/2010/main" val="119558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6</a:t>
            </a:fld>
            <a:endParaRPr lang="en-US"/>
          </a:p>
        </p:txBody>
      </p:sp>
    </p:spTree>
    <p:extLst>
      <p:ext uri="{BB962C8B-B14F-4D97-AF65-F5344CB8AC3E}">
        <p14:creationId xmlns:p14="http://schemas.microsoft.com/office/powerpoint/2010/main" val="53026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7</a:t>
            </a:fld>
            <a:endParaRPr lang="en-US"/>
          </a:p>
        </p:txBody>
      </p:sp>
    </p:spTree>
    <p:extLst>
      <p:ext uri="{BB962C8B-B14F-4D97-AF65-F5344CB8AC3E}">
        <p14:creationId xmlns:p14="http://schemas.microsoft.com/office/powerpoint/2010/main" val="44199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8</a:t>
            </a:fld>
            <a:endParaRPr lang="en-US"/>
          </a:p>
        </p:txBody>
      </p:sp>
    </p:spTree>
    <p:extLst>
      <p:ext uri="{BB962C8B-B14F-4D97-AF65-F5344CB8AC3E}">
        <p14:creationId xmlns:p14="http://schemas.microsoft.com/office/powerpoint/2010/main" val="350496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9</a:t>
            </a:fld>
            <a:endParaRPr lang="en-US"/>
          </a:p>
        </p:txBody>
      </p:sp>
    </p:spTree>
    <p:extLst>
      <p:ext uri="{BB962C8B-B14F-4D97-AF65-F5344CB8AC3E}">
        <p14:creationId xmlns:p14="http://schemas.microsoft.com/office/powerpoint/2010/main" val="3720685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10</a:t>
            </a:fld>
            <a:endParaRPr lang="en-US"/>
          </a:p>
        </p:txBody>
      </p:sp>
    </p:spTree>
    <p:extLst>
      <p:ext uri="{BB962C8B-B14F-4D97-AF65-F5344CB8AC3E}">
        <p14:creationId xmlns:p14="http://schemas.microsoft.com/office/powerpoint/2010/main" val="947458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22/03/2022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273583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6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17794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453364" y="1366220"/>
            <a:ext cx="11285272" cy="4351338"/>
          </a:xfrm>
        </p:spPr>
        <p:txBody>
          <a:bodyPr/>
          <a:lstStyle>
            <a:lvl1pPr marL="0" indent="0">
              <a:buNone/>
              <a:defRPr sz="2400" b="1">
                <a:solidFill>
                  <a:srgbClr val="84B135"/>
                </a:solidFill>
              </a:defRPr>
            </a:lvl1pPr>
            <a:lvl2pPr marL="231775" indent="-231775">
              <a:defRPr/>
            </a:lvl2pPr>
            <a:lvl3pPr marL="461963" indent="-230188">
              <a:defRPr/>
            </a:lvl3pPr>
            <a:lvl4pPr marL="738188" indent="-276225">
              <a:defRPr/>
            </a:lvl4pPr>
            <a:lvl5pPr marL="914400" indent="-2317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6476999" y="1459791"/>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11345590" cy="280304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22/03/2022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juniper.net/documentation/us/en/software/junos/cli/topics/ref/command/pipe.htm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BE1CFA-D2FF-479D-AC22-0399B5DFDE30}"/>
              </a:ext>
            </a:extLst>
          </p:cNvPr>
          <p:cNvSpPr>
            <a:spLocks noGrp="1"/>
          </p:cNvSpPr>
          <p:nvPr>
            <p:ph type="ctrTitle"/>
          </p:nvPr>
        </p:nvSpPr>
        <p:spPr/>
        <p:txBody>
          <a:bodyPr/>
          <a:lstStyle/>
          <a:p>
            <a:r>
              <a:rPr lang="es-GT" dirty="0"/>
              <a:t>Modo Operacional del Junos CLI</a:t>
            </a:r>
            <a:endParaRPr lang="en-US" dirty="0"/>
          </a:p>
        </p:txBody>
      </p:sp>
    </p:spTree>
    <p:extLst>
      <p:ext uri="{BB962C8B-B14F-4D97-AF65-F5344CB8AC3E}">
        <p14:creationId xmlns:p14="http://schemas.microsoft.com/office/powerpoint/2010/main" val="210156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Ayuda Sensitiva al Contexto (Contexto-Sensitive)</a:t>
            </a:r>
            <a:endParaRPr lang="es-ES" dirty="0"/>
          </a:p>
          <a:p>
            <a:pPr marL="344488" lvl="1" indent="-344488"/>
            <a:r>
              <a:rPr lang="es-ES" dirty="0"/>
              <a:t>Teclear ? en cualquier parte de la línea de comandos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Picture 5">
            <a:extLst>
              <a:ext uri="{FF2B5EF4-FFF2-40B4-BE49-F238E27FC236}">
                <a16:creationId xmlns:a16="http://schemas.microsoft.com/office/drawing/2014/main" id="{CFEAC0E4-BA77-46F7-A408-C4BDF79839C4}"/>
              </a:ext>
            </a:extLst>
          </p:cNvPr>
          <p:cNvPicPr>
            <a:picLocks noChangeAspect="1"/>
          </p:cNvPicPr>
          <p:nvPr/>
        </p:nvPicPr>
        <p:blipFill>
          <a:blip r:embed="rId3"/>
          <a:stretch>
            <a:fillRect/>
          </a:stretch>
        </p:blipFill>
        <p:spPr>
          <a:xfrm>
            <a:off x="1690745" y="2445182"/>
            <a:ext cx="8810510" cy="3904818"/>
          </a:xfrm>
          <a:prstGeom prst="rect">
            <a:avLst/>
          </a:prstGeom>
        </p:spPr>
      </p:pic>
    </p:spTree>
    <p:extLst>
      <p:ext uri="{BB962C8B-B14F-4D97-AF65-F5344CB8AC3E}">
        <p14:creationId xmlns:p14="http://schemas.microsoft.com/office/powerpoint/2010/main" val="349704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Ayuda Sensitiva al Contexto (Contexto-Sensitive)</a:t>
            </a:r>
            <a:endParaRPr lang="es-ES" dirty="0"/>
          </a:p>
          <a:p>
            <a:pPr marL="344488" lvl="1" indent="-344488"/>
            <a:r>
              <a:rPr lang="es-ES" dirty="0"/>
              <a:t>Teclear ? al final o en medio de un comando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5102D010-6B01-4823-A0B7-947820470AA9}"/>
              </a:ext>
            </a:extLst>
          </p:cNvPr>
          <p:cNvPicPr>
            <a:picLocks noChangeAspect="1"/>
          </p:cNvPicPr>
          <p:nvPr/>
        </p:nvPicPr>
        <p:blipFill>
          <a:blip r:embed="rId3"/>
          <a:stretch>
            <a:fillRect/>
          </a:stretch>
        </p:blipFill>
        <p:spPr>
          <a:xfrm>
            <a:off x="1448815" y="2679779"/>
            <a:ext cx="9294370" cy="3670221"/>
          </a:xfrm>
          <a:prstGeom prst="rect">
            <a:avLst/>
          </a:prstGeom>
        </p:spPr>
      </p:pic>
    </p:spTree>
    <p:extLst>
      <p:ext uri="{BB962C8B-B14F-4D97-AF65-F5344CB8AC3E}">
        <p14:creationId xmlns:p14="http://schemas.microsoft.com/office/powerpoint/2010/main" val="247465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Comando de Ayuda</a:t>
            </a:r>
            <a:endParaRPr lang="es-ES" dirty="0"/>
          </a:p>
          <a:p>
            <a:pPr marL="344488" lvl="1" indent="-344488"/>
            <a:r>
              <a:rPr lang="es-ES" dirty="0"/>
              <a:t>El comando </a:t>
            </a:r>
            <a:r>
              <a:rPr lang="es-ES" dirty="0" err="1">
                <a:latin typeface="Consolas" panose="020B0609020204030204" pitchFamily="49" charset="0"/>
              </a:rPr>
              <a:t>help</a:t>
            </a:r>
            <a:r>
              <a:rPr lang="es-ES" dirty="0"/>
              <a:t> también se puede utilizar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Picture 5">
            <a:extLst>
              <a:ext uri="{FF2B5EF4-FFF2-40B4-BE49-F238E27FC236}">
                <a16:creationId xmlns:a16="http://schemas.microsoft.com/office/drawing/2014/main" id="{20D408FF-4E80-46F4-B308-1CAC18C77823}"/>
              </a:ext>
            </a:extLst>
          </p:cNvPr>
          <p:cNvPicPr>
            <a:picLocks noChangeAspect="1"/>
          </p:cNvPicPr>
          <p:nvPr/>
        </p:nvPicPr>
        <p:blipFill>
          <a:blip r:embed="rId3"/>
          <a:stretch>
            <a:fillRect/>
          </a:stretch>
        </p:blipFill>
        <p:spPr>
          <a:xfrm>
            <a:off x="1173131" y="2928250"/>
            <a:ext cx="9845738" cy="1001500"/>
          </a:xfrm>
          <a:prstGeom prst="rect">
            <a:avLst/>
          </a:prstGeom>
        </p:spPr>
      </p:pic>
    </p:spTree>
    <p:extLst>
      <p:ext uri="{BB962C8B-B14F-4D97-AF65-F5344CB8AC3E}">
        <p14:creationId xmlns:p14="http://schemas.microsoft.com/office/powerpoint/2010/main" val="219301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topic</a:t>
            </a:r>
            <a:endParaRPr lang="es-GT" dirty="0">
              <a:latin typeface="Consolas" panose="020B0609020204030204" pitchFamily="49" charset="0"/>
            </a:endParaRPr>
          </a:p>
          <a:p>
            <a:pPr lvl="1"/>
            <a:r>
              <a:rPr lang="es-GT" dirty="0"/>
              <a:t>Indica la forma de usar la instrucción</a:t>
            </a:r>
          </a:p>
          <a:p>
            <a:pPr lvl="1"/>
            <a:endParaRPr lang="es-GT" dirty="0"/>
          </a:p>
          <a:p>
            <a:pPr marL="57150" lvl="1" indent="0">
              <a:buNone/>
            </a:pPr>
            <a:endParaRPr lang="es-GT" dirty="0"/>
          </a:p>
          <a:p>
            <a:pPr lvl="1"/>
            <a:r>
              <a:rPr lang="es-GT" dirty="0"/>
              <a:t>El siguiente ejemplo muestra la información recibida al configurar una dirección de red</a:t>
            </a:r>
            <a:endParaRPr lang="en-US"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13" name="Picture 12">
            <a:extLst>
              <a:ext uri="{FF2B5EF4-FFF2-40B4-BE49-F238E27FC236}">
                <a16:creationId xmlns:a16="http://schemas.microsoft.com/office/drawing/2014/main" id="{A84FB2CA-C9C2-485C-9C84-436A0F29BE1B}"/>
              </a:ext>
            </a:extLst>
          </p:cNvPr>
          <p:cNvPicPr>
            <a:picLocks noChangeAspect="1"/>
          </p:cNvPicPr>
          <p:nvPr/>
        </p:nvPicPr>
        <p:blipFill>
          <a:blip r:embed="rId3"/>
          <a:stretch>
            <a:fillRect/>
          </a:stretch>
        </p:blipFill>
        <p:spPr>
          <a:xfrm>
            <a:off x="1804630" y="2251658"/>
            <a:ext cx="7815829" cy="738504"/>
          </a:xfrm>
          <a:prstGeom prst="rect">
            <a:avLst/>
          </a:prstGeom>
        </p:spPr>
      </p:pic>
      <p:pic>
        <p:nvPicPr>
          <p:cNvPr id="15" name="Picture 14">
            <a:extLst>
              <a:ext uri="{FF2B5EF4-FFF2-40B4-BE49-F238E27FC236}">
                <a16:creationId xmlns:a16="http://schemas.microsoft.com/office/drawing/2014/main" id="{87ED4CCA-1CC2-45B5-8422-4E130773D869}"/>
              </a:ext>
            </a:extLst>
          </p:cNvPr>
          <p:cNvPicPr>
            <a:picLocks noChangeAspect="1"/>
          </p:cNvPicPr>
          <p:nvPr/>
        </p:nvPicPr>
        <p:blipFill>
          <a:blip r:embed="rId4"/>
          <a:stretch>
            <a:fillRect/>
          </a:stretch>
        </p:blipFill>
        <p:spPr>
          <a:xfrm>
            <a:off x="1116450" y="3863783"/>
            <a:ext cx="9556548" cy="2381831"/>
          </a:xfrm>
          <a:prstGeom prst="rect">
            <a:avLst/>
          </a:prstGeom>
        </p:spPr>
      </p:pic>
    </p:spTree>
    <p:extLst>
      <p:ext uri="{BB962C8B-B14F-4D97-AF65-F5344CB8AC3E}">
        <p14:creationId xmlns:p14="http://schemas.microsoft.com/office/powerpoint/2010/main" val="192448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reference</a:t>
            </a:r>
            <a:endParaRPr lang="es-GT" dirty="0">
              <a:latin typeface="Consolas" panose="020B0609020204030204" pitchFamily="49" charset="0"/>
            </a:endParaRPr>
          </a:p>
          <a:p>
            <a:pPr lvl="1"/>
            <a:r>
              <a:rPr lang="es-GT" dirty="0"/>
              <a:t>El comando </a:t>
            </a:r>
            <a:r>
              <a:rPr lang="es-GT" dirty="0" err="1"/>
              <a:t>help</a:t>
            </a:r>
            <a:r>
              <a:rPr lang="es-GT" dirty="0"/>
              <a:t> </a:t>
            </a:r>
            <a:r>
              <a:rPr lang="es-GT" dirty="0" err="1"/>
              <a:t>reference</a:t>
            </a:r>
            <a:r>
              <a:rPr lang="es-GT" dirty="0"/>
              <a:t> despliega la información resumida del la sentencia de configuración referenciada.</a:t>
            </a:r>
          </a:p>
          <a:p>
            <a:pPr lvl="1"/>
            <a:r>
              <a:rPr lang="es-GT" dirty="0"/>
              <a:t>En este ejemplo, se busca información de la dirección de red</a:t>
            </a:r>
          </a:p>
          <a:p>
            <a:pPr lvl="1"/>
            <a:r>
              <a:rPr lang="es-GT" dirty="0"/>
              <a:t>El comando </a:t>
            </a:r>
            <a:r>
              <a:rPr lang="es-GT" dirty="0" err="1"/>
              <a:t>help</a:t>
            </a:r>
            <a:r>
              <a:rPr lang="es-GT" dirty="0"/>
              <a:t> referencie despliega una lista completa de las opciones de configuración relacionadas junto con otros detalles específicos de la sentencia de configuración referenciada.</a:t>
            </a:r>
          </a:p>
          <a:p>
            <a:pPr lvl="1"/>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F1BFC580-C03F-4A88-9BCC-8A262E009CA8}"/>
              </a:ext>
            </a:extLst>
          </p:cNvPr>
          <p:cNvPicPr>
            <a:picLocks noChangeAspect="1"/>
          </p:cNvPicPr>
          <p:nvPr/>
        </p:nvPicPr>
        <p:blipFill>
          <a:blip r:embed="rId3"/>
          <a:stretch>
            <a:fillRect/>
          </a:stretch>
        </p:blipFill>
        <p:spPr>
          <a:xfrm>
            <a:off x="2867974" y="4028253"/>
            <a:ext cx="5901271" cy="2562394"/>
          </a:xfrm>
          <a:prstGeom prst="rect">
            <a:avLst/>
          </a:prstGeom>
        </p:spPr>
      </p:pic>
    </p:spTree>
    <p:extLst>
      <p:ext uri="{BB962C8B-B14F-4D97-AF65-F5344CB8AC3E}">
        <p14:creationId xmlns:p14="http://schemas.microsoft.com/office/powerpoint/2010/main" val="290957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fontScale="92500"/>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endParaRPr lang="es-GT" dirty="0">
              <a:latin typeface="Consolas" panose="020B0609020204030204" pitchFamily="49" charset="0"/>
            </a:endParaRPr>
          </a:p>
          <a:p>
            <a:pPr lvl="1"/>
            <a:r>
              <a:rPr lang="es-GT" dirty="0"/>
              <a:t>El comando </a:t>
            </a:r>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r>
              <a:rPr lang="es-GT" dirty="0"/>
              <a:t> despliega en contexto (típicamente comandos set) que referencia a la variable especificada</a:t>
            </a:r>
          </a:p>
          <a:p>
            <a:pPr lvl="1"/>
            <a:r>
              <a:rPr lang="es-GT" dirty="0"/>
              <a:t>El siguiente es un ejemplo del comando </a:t>
            </a:r>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marL="57150" lvl="1" indent="0">
              <a:buNone/>
            </a:pPr>
            <a:endParaRPr lang="es-GT" dirty="0">
              <a:latin typeface="Consolas" panose="020B0609020204030204" pitchFamily="49" charset="0"/>
            </a:endParaRPr>
          </a:p>
          <a:p>
            <a:pPr lvl="1"/>
            <a:r>
              <a:rPr lang="es-ES" sz="2200" dirty="0"/>
              <a:t>El comando </a:t>
            </a:r>
            <a:r>
              <a:rPr lang="es-ES" sz="2200" dirty="0" err="1">
                <a:latin typeface="Consolas" panose="020B0609020204030204" pitchFamily="49" charset="0"/>
              </a:rPr>
              <a:t>help</a:t>
            </a:r>
            <a:r>
              <a:rPr lang="es-ES" sz="2200" dirty="0">
                <a:latin typeface="Consolas" panose="020B0609020204030204" pitchFamily="49" charset="0"/>
              </a:rPr>
              <a:t> </a:t>
            </a:r>
            <a:r>
              <a:rPr lang="es-ES" sz="2200" dirty="0" err="1">
                <a:latin typeface="Consolas" panose="020B0609020204030204" pitchFamily="49" charset="0"/>
              </a:rPr>
              <a:t>apropos</a:t>
            </a:r>
            <a:r>
              <a:rPr lang="es-ES" sz="2200" dirty="0">
                <a:latin typeface="Consolas" panose="020B0609020204030204" pitchFamily="49" charset="0"/>
              </a:rPr>
              <a:t> </a:t>
            </a:r>
            <a:r>
              <a:rPr lang="es-ES" sz="2200" dirty="0"/>
              <a:t>solo muestra contextos que son relevantes para el nivel de jerarquía de configuración en el que se encuentra actualmente. En otras palabras, si ingresó el comando de ejemplo que se muestra, en el nivel de jerarquía </a:t>
            </a:r>
            <a:r>
              <a:rPr lang="es-ES" sz="2200" dirty="0">
                <a:latin typeface="Consolas" panose="020B0609020204030204" pitchFamily="49" charset="0"/>
              </a:rPr>
              <a:t>[</a:t>
            </a:r>
            <a:r>
              <a:rPr lang="es-ES" sz="2200" dirty="0" err="1">
                <a:latin typeface="Consolas" panose="020B0609020204030204" pitchFamily="49" charset="0"/>
              </a:rPr>
              <a:t>edit</a:t>
            </a:r>
            <a:r>
              <a:rPr lang="es-ES" sz="2200" dirty="0">
                <a:latin typeface="Consolas" panose="020B0609020204030204" pitchFamily="49" charset="0"/>
              </a:rPr>
              <a:t>] </a:t>
            </a:r>
            <a:r>
              <a:rPr lang="es-ES" sz="2200" dirty="0"/>
              <a:t>verá todas las referencias posibles en lugar de solo aquellas que son aplicables al nivel de jerarquía </a:t>
            </a:r>
            <a:r>
              <a:rPr lang="es-ES" sz="2200" dirty="0">
                <a:latin typeface="Consolas" panose="020B0609020204030204" pitchFamily="49" charset="0"/>
              </a:rPr>
              <a:t>[</a:t>
            </a:r>
            <a:r>
              <a:rPr lang="es-ES" sz="2200" dirty="0" err="1">
                <a:latin typeface="Consolas" panose="020B0609020204030204" pitchFamily="49" charset="0"/>
              </a:rPr>
              <a:t>edit</a:t>
            </a:r>
            <a:r>
              <a:rPr lang="es-ES" sz="2200" dirty="0">
                <a:latin typeface="Consolas" panose="020B0609020204030204" pitchFamily="49" charset="0"/>
              </a:rPr>
              <a:t> </a:t>
            </a:r>
            <a:r>
              <a:rPr lang="es-ES" sz="2200" dirty="0" err="1">
                <a:latin typeface="Consolas" panose="020B0609020204030204" pitchFamily="49" charset="0"/>
              </a:rPr>
              <a:t>system</a:t>
            </a:r>
            <a:r>
              <a:rPr lang="es-ES" sz="2200" dirty="0">
                <a:latin typeface="Consolas" panose="020B0609020204030204" pitchFamily="49" charset="0"/>
              </a:rPr>
              <a:t> </a:t>
            </a:r>
            <a:r>
              <a:rPr lang="es-ES" sz="2200" dirty="0" err="1">
                <a:latin typeface="Consolas" panose="020B0609020204030204" pitchFamily="49" charset="0"/>
              </a:rPr>
              <a:t>archival</a:t>
            </a:r>
            <a:r>
              <a:rPr lang="es-ES" sz="2200" dirty="0">
                <a:latin typeface="Consolas" panose="020B0609020204030204" pitchFamily="49" charset="0"/>
              </a:rPr>
              <a:t> </a:t>
            </a:r>
            <a:r>
              <a:rPr lang="es-ES" sz="2200" dirty="0" err="1">
                <a:latin typeface="Consolas" panose="020B0609020204030204" pitchFamily="49" charset="0"/>
              </a:rPr>
              <a:t>configuration</a:t>
            </a:r>
            <a:r>
              <a:rPr lang="es-ES" sz="2200" dirty="0">
                <a:latin typeface="Consolas" panose="020B0609020204030204" pitchFamily="49" charset="0"/>
              </a:rPr>
              <a:t>].</a:t>
            </a:r>
            <a:endParaRPr lang="es-GT" sz="2200" dirty="0">
              <a:latin typeface="Consolas" panose="020B0609020204030204" pitchFamily="49" charset="0"/>
            </a:endParaRPr>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B6FC8683-F260-4D67-9CEC-3A1EFEC2994C}"/>
              </a:ext>
            </a:extLst>
          </p:cNvPr>
          <p:cNvPicPr>
            <a:picLocks noChangeAspect="1"/>
          </p:cNvPicPr>
          <p:nvPr/>
        </p:nvPicPr>
        <p:blipFill>
          <a:blip r:embed="rId3"/>
          <a:stretch>
            <a:fillRect/>
          </a:stretch>
        </p:blipFill>
        <p:spPr>
          <a:xfrm>
            <a:off x="2796926" y="2833141"/>
            <a:ext cx="6598148" cy="2157087"/>
          </a:xfrm>
          <a:prstGeom prst="rect">
            <a:avLst/>
          </a:prstGeom>
        </p:spPr>
      </p:pic>
    </p:spTree>
    <p:extLst>
      <p:ext uri="{BB962C8B-B14F-4D97-AF65-F5344CB8AC3E}">
        <p14:creationId xmlns:p14="http://schemas.microsoft.com/office/powerpoint/2010/main" val="134756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err="1">
                <a:latin typeface="Consolas" panose="020B0609020204030204" pitchFamily="49" charset="0"/>
              </a:rPr>
              <a:t>Completación</a:t>
            </a:r>
            <a:r>
              <a:rPr lang="es-GT" dirty="0">
                <a:latin typeface="Consolas" panose="020B0609020204030204" pitchFamily="49" charset="0"/>
              </a:rPr>
              <a:t> de comandos con la barra espaciadora</a:t>
            </a:r>
          </a:p>
          <a:p>
            <a:pPr lvl="1"/>
            <a:r>
              <a:rPr lang="es-GT" dirty="0"/>
              <a:t>Utilice la Barra Espaciadora para completar comandos.</a:t>
            </a:r>
          </a:p>
          <a:p>
            <a:pPr lvl="1"/>
            <a:r>
              <a:rPr lang="es-GT" dirty="0"/>
              <a:t>Si el comando es ambiguo, nos muestra los posibles </a:t>
            </a:r>
            <a:r>
              <a:rPr lang="es-GT" dirty="0" err="1"/>
              <a:t>completaciones</a:t>
            </a:r>
            <a:r>
              <a:rPr lang="es-GT" dirty="0"/>
              <a:t>.</a:t>
            </a:r>
          </a:p>
          <a:p>
            <a:pPr lvl="1"/>
            <a:r>
              <a:rPr lang="es-GT" dirty="0"/>
              <a:t>La </a:t>
            </a:r>
            <a:r>
              <a:rPr lang="es-GT" dirty="0" err="1"/>
              <a:t>completación</a:t>
            </a:r>
            <a:r>
              <a:rPr lang="es-GT" dirty="0"/>
              <a:t> de comandos se puede desactivar en una sesión individual de usuario.</a:t>
            </a:r>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DA7982B5-6241-4CC0-8F20-DAB885549859}"/>
              </a:ext>
            </a:extLst>
          </p:cNvPr>
          <p:cNvPicPr>
            <a:picLocks noChangeAspect="1"/>
          </p:cNvPicPr>
          <p:nvPr/>
        </p:nvPicPr>
        <p:blipFill>
          <a:blip r:embed="rId3"/>
          <a:stretch>
            <a:fillRect/>
          </a:stretch>
        </p:blipFill>
        <p:spPr>
          <a:xfrm>
            <a:off x="1385235" y="3965708"/>
            <a:ext cx="8688155" cy="1593556"/>
          </a:xfrm>
          <a:prstGeom prst="rect">
            <a:avLst/>
          </a:prstGeom>
        </p:spPr>
      </p:pic>
    </p:spTree>
    <p:extLst>
      <p:ext uri="{BB962C8B-B14F-4D97-AF65-F5344CB8AC3E}">
        <p14:creationId xmlns:p14="http://schemas.microsoft.com/office/powerpoint/2010/main" val="294674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err="1">
                <a:latin typeface="Consolas" panose="020B0609020204030204" pitchFamily="49" charset="0"/>
              </a:rPr>
              <a:t>Completacion</a:t>
            </a:r>
            <a:r>
              <a:rPr lang="es-GT" dirty="0">
                <a:latin typeface="Consolas" panose="020B0609020204030204" pitchFamily="49" charset="0"/>
              </a:rPr>
              <a:t> con </a:t>
            </a:r>
            <a:r>
              <a:rPr lang="es-GT" dirty="0" err="1">
                <a:latin typeface="Consolas" panose="020B0609020204030204" pitchFamily="49" charset="0"/>
              </a:rPr>
              <a:t>Tab</a:t>
            </a:r>
            <a:r>
              <a:rPr lang="es-GT" dirty="0">
                <a:latin typeface="Consolas" panose="020B0609020204030204" pitchFamily="49" charset="0"/>
              </a:rPr>
              <a:t> de comandos y variables</a:t>
            </a:r>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1E88C47B-AC86-4D02-BD67-8114C678B381}"/>
              </a:ext>
            </a:extLst>
          </p:cNvPr>
          <p:cNvPicPr>
            <a:picLocks noChangeAspect="1"/>
          </p:cNvPicPr>
          <p:nvPr/>
        </p:nvPicPr>
        <p:blipFill>
          <a:blip r:embed="rId3"/>
          <a:stretch>
            <a:fillRect/>
          </a:stretch>
        </p:blipFill>
        <p:spPr>
          <a:xfrm>
            <a:off x="1476999" y="2475002"/>
            <a:ext cx="9238001" cy="3446113"/>
          </a:xfrm>
          <a:prstGeom prst="rect">
            <a:avLst/>
          </a:prstGeom>
        </p:spPr>
      </p:pic>
    </p:spTree>
    <p:extLst>
      <p:ext uri="{BB962C8B-B14F-4D97-AF65-F5344CB8AC3E}">
        <p14:creationId xmlns:p14="http://schemas.microsoft.com/office/powerpoint/2010/main" val="307304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a:latin typeface="Consolas" panose="020B0609020204030204" pitchFamily="49" charset="0"/>
              </a:rPr>
              <a:t>Editando la línea de comandos</a:t>
            </a:r>
          </a:p>
          <a:p>
            <a:pPr lvl="1"/>
            <a:r>
              <a:rPr lang="es-GT" dirty="0">
                <a:latin typeface="+mj-lt"/>
              </a:rPr>
              <a:t>Se puede utilizar combinaciones de teclas para editar caracteres </a:t>
            </a:r>
            <a:r>
              <a:rPr lang="es-GT" dirty="0" err="1">
                <a:latin typeface="+mj-lt"/>
              </a:rPr>
              <a:t>especificos</a:t>
            </a:r>
            <a:r>
              <a:rPr lang="es-GT" dirty="0">
                <a:latin typeface="+mj-lt"/>
              </a:rPr>
              <a:t> o palabras en la línea de comandos</a:t>
            </a:r>
          </a:p>
          <a:p>
            <a:pPr marL="57150" lvl="1" indent="0">
              <a:buNone/>
            </a:pPr>
            <a:endParaRPr lang="es-GT" dirty="0"/>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0B786E83-6C82-43E2-AEA6-ED0244C4ADDC}"/>
              </a:ext>
            </a:extLst>
          </p:cNvPr>
          <p:cNvPicPr>
            <a:picLocks noChangeAspect="1"/>
          </p:cNvPicPr>
          <p:nvPr/>
        </p:nvPicPr>
        <p:blipFill>
          <a:blip r:embed="rId3"/>
          <a:stretch>
            <a:fillRect/>
          </a:stretch>
        </p:blipFill>
        <p:spPr>
          <a:xfrm>
            <a:off x="953187" y="2719995"/>
            <a:ext cx="8655508" cy="2870392"/>
          </a:xfrm>
          <a:prstGeom prst="rect">
            <a:avLst/>
          </a:prstGeom>
        </p:spPr>
      </p:pic>
      <p:sp>
        <p:nvSpPr>
          <p:cNvPr id="6" name="TextBox 5">
            <a:extLst>
              <a:ext uri="{FF2B5EF4-FFF2-40B4-BE49-F238E27FC236}">
                <a16:creationId xmlns:a16="http://schemas.microsoft.com/office/drawing/2014/main" id="{925F20E0-0945-40A0-B25C-7C7E2CBA95E0}"/>
              </a:ext>
            </a:extLst>
          </p:cNvPr>
          <p:cNvSpPr txBox="1"/>
          <p:nvPr/>
        </p:nvSpPr>
        <p:spPr>
          <a:xfrm>
            <a:off x="654570" y="5891135"/>
            <a:ext cx="10882859" cy="707886"/>
          </a:xfrm>
          <a:prstGeom prst="rect">
            <a:avLst/>
          </a:prstGeom>
          <a:solidFill>
            <a:schemeClr val="accent1">
              <a:lumMod val="20000"/>
              <a:lumOff val="80000"/>
            </a:schemeClr>
          </a:solidFill>
        </p:spPr>
        <p:txBody>
          <a:bodyPr wrap="square" rtlCol="0">
            <a:spAutoFit/>
          </a:bodyPr>
          <a:lstStyle/>
          <a:p>
            <a:r>
              <a:rPr lang="es-GT" sz="2000" dirty="0"/>
              <a:t>Junos OS por defecto utiliza terminal VT100. Este tipo de terminal permite el uso de las flechas del teclado sin ninguna configuración adicional.</a:t>
            </a:r>
            <a:endParaRPr lang="en-US" sz="2000" dirty="0"/>
          </a:p>
        </p:txBody>
      </p:sp>
    </p:spTree>
    <p:extLst>
      <p:ext uri="{BB962C8B-B14F-4D97-AF65-F5344CB8AC3E}">
        <p14:creationId xmlns:p14="http://schemas.microsoft.com/office/powerpoint/2010/main" val="460490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260193"/>
            <a:ext cx="11345590" cy="4885092"/>
          </a:xfrm>
        </p:spPr>
        <p:txBody>
          <a:bodyPr>
            <a:normAutofit fontScale="92500" lnSpcReduction="10000"/>
          </a:bodyPr>
          <a:lstStyle/>
          <a:p>
            <a:r>
              <a:rPr lang="es-GT" dirty="0">
                <a:latin typeface="Consolas" panose="020B0609020204030204" pitchFamily="49" charset="0"/>
              </a:rPr>
              <a:t>Secuencia de comandos soportada</a:t>
            </a:r>
          </a:p>
          <a:p>
            <a:pPr lvl="1"/>
            <a:r>
              <a:rPr lang="es-ES" dirty="0" err="1"/>
              <a:t>Ctrl+f</a:t>
            </a:r>
            <a:r>
              <a:rPr lang="es-ES" dirty="0"/>
              <a:t>: Mueve el cursor un carácter hacia la derecha</a:t>
            </a:r>
          </a:p>
          <a:p>
            <a:pPr lvl="1"/>
            <a:r>
              <a:rPr lang="es-ES" dirty="0" err="1"/>
              <a:t>Ctrl+e</a:t>
            </a:r>
            <a:r>
              <a:rPr lang="es-ES" dirty="0"/>
              <a:t>: Mueve el cursor al final de la línea de comando</a:t>
            </a:r>
          </a:p>
          <a:p>
            <a:pPr lvl="1"/>
            <a:r>
              <a:rPr lang="es-ES" dirty="0"/>
              <a:t>Del y </a:t>
            </a:r>
            <a:r>
              <a:rPr lang="es-ES" dirty="0" err="1"/>
              <a:t>Backspace</a:t>
            </a:r>
            <a:r>
              <a:rPr lang="es-ES" dirty="0"/>
              <a:t>: Borra el carácter antes del cursor</a:t>
            </a:r>
          </a:p>
          <a:p>
            <a:pPr lvl="1"/>
            <a:r>
              <a:rPr lang="es-ES" dirty="0" err="1"/>
              <a:t>Ctrl+d</a:t>
            </a:r>
            <a:r>
              <a:rPr lang="es-ES" dirty="0"/>
              <a:t>: Elimina el carácter sobre el cursor</a:t>
            </a:r>
          </a:p>
          <a:p>
            <a:pPr lvl="1"/>
            <a:r>
              <a:rPr lang="es-ES" dirty="0" err="1"/>
              <a:t>Ctrl+k</a:t>
            </a:r>
            <a:r>
              <a:rPr lang="es-ES" dirty="0"/>
              <a:t>: Elimina desde el cursor hasta el final de la línea</a:t>
            </a:r>
          </a:p>
          <a:p>
            <a:pPr lvl="1"/>
            <a:r>
              <a:rPr lang="es-ES" dirty="0" err="1"/>
              <a:t>Ctrl+u</a:t>
            </a:r>
            <a:r>
              <a:rPr lang="es-ES" dirty="0"/>
              <a:t>: elimina todos los caracteres y niega el comando actual</a:t>
            </a:r>
          </a:p>
          <a:p>
            <a:pPr lvl="1"/>
            <a:r>
              <a:rPr lang="es-ES" dirty="0" err="1"/>
              <a:t>Ctrl+w</a:t>
            </a:r>
            <a:r>
              <a:rPr lang="es-ES" dirty="0"/>
              <a:t>: Elimina la palabra completa a la izquierda del cursor</a:t>
            </a:r>
          </a:p>
          <a:p>
            <a:pPr lvl="1"/>
            <a:r>
              <a:rPr lang="es-ES" dirty="0" err="1"/>
              <a:t>Ctrl+z</a:t>
            </a:r>
            <a:r>
              <a:rPr lang="es-ES" dirty="0"/>
              <a:t>: Redibuja la línea actual</a:t>
            </a:r>
          </a:p>
          <a:p>
            <a:pPr lvl="1"/>
            <a:r>
              <a:rPr lang="es-ES" dirty="0" err="1"/>
              <a:t>Ctrl+p</a:t>
            </a:r>
            <a:r>
              <a:rPr lang="es-ES" dirty="0"/>
              <a:t>, </a:t>
            </a:r>
            <a:r>
              <a:rPr lang="es-ES" dirty="0" err="1"/>
              <a:t>Ctrl+n</a:t>
            </a:r>
            <a:r>
              <a:rPr lang="es-ES" dirty="0"/>
              <a:t>: Repite el comando anterior y siguiente en el historial de comandos. respectivamente</a:t>
            </a:r>
          </a:p>
          <a:p>
            <a:pPr lvl="1"/>
            <a:r>
              <a:rPr lang="es-ES" dirty="0" err="1"/>
              <a:t>Esc+d</a:t>
            </a:r>
            <a:r>
              <a:rPr lang="es-ES" dirty="0"/>
              <a:t>: Elimina la palabra a la derecha</a:t>
            </a:r>
          </a:p>
          <a:p>
            <a:pPr lvl="1"/>
            <a:r>
              <a:rPr lang="es-ES" dirty="0" err="1"/>
              <a:t>Esc+b</a:t>
            </a:r>
            <a:r>
              <a:rPr lang="es-ES" dirty="0"/>
              <a:t>: Mueve el cursor hacia atrás una palabra sin borrar</a:t>
            </a:r>
          </a:p>
          <a:p>
            <a:pPr lvl="1"/>
            <a:r>
              <a:rPr lang="es-ES" dirty="0" err="1"/>
              <a:t>Esc+f</a:t>
            </a:r>
            <a:r>
              <a:rPr lang="es-ES" dirty="0"/>
              <a:t>: Mueve el cursor hacia adelante una palabra sin borrar</a:t>
            </a:r>
            <a:endParaRPr lang="es-GT" dirty="0"/>
          </a:p>
          <a:p>
            <a:pPr marL="57150" lvl="1" indent="0">
              <a:buNone/>
            </a:pPr>
            <a:endParaRPr lang="es-GT" dirty="0"/>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a:t>03: Interfaz de Usuario: Junos CLI</a:t>
            </a:r>
            <a:endParaRPr lang="en-US" dirty="0"/>
          </a:p>
        </p:txBody>
      </p:sp>
      <p:sp>
        <p:nvSpPr>
          <p:cNvPr id="6" name="TextBox 5">
            <a:extLst>
              <a:ext uri="{FF2B5EF4-FFF2-40B4-BE49-F238E27FC236}">
                <a16:creationId xmlns:a16="http://schemas.microsoft.com/office/drawing/2014/main" id="{925F20E0-0945-40A0-B25C-7C7E2CBA95E0}"/>
              </a:ext>
            </a:extLst>
          </p:cNvPr>
          <p:cNvSpPr txBox="1"/>
          <p:nvPr/>
        </p:nvSpPr>
        <p:spPr>
          <a:xfrm>
            <a:off x="654570" y="5891135"/>
            <a:ext cx="10882859" cy="707886"/>
          </a:xfrm>
          <a:prstGeom prst="rect">
            <a:avLst/>
          </a:prstGeom>
          <a:solidFill>
            <a:schemeClr val="accent1">
              <a:lumMod val="20000"/>
              <a:lumOff val="80000"/>
            </a:schemeClr>
          </a:solidFill>
        </p:spPr>
        <p:txBody>
          <a:bodyPr wrap="square" rtlCol="0">
            <a:spAutoFit/>
          </a:bodyPr>
          <a:lstStyle/>
          <a:p>
            <a:r>
              <a:rPr lang="es-GT" sz="2000" dirty="0"/>
              <a:t>Cuando se utiliza la tecla </a:t>
            </a:r>
            <a:r>
              <a:rPr lang="es-GT" sz="2000" dirty="0" err="1"/>
              <a:t>Esc</a:t>
            </a:r>
            <a:r>
              <a:rPr lang="es-GT" sz="2000" dirty="0"/>
              <a:t>, se debe liberar y volver a presionar cada vez. Esto difiere de la tecla </a:t>
            </a:r>
            <a:r>
              <a:rPr lang="es-GT" sz="2000" dirty="0" err="1"/>
              <a:t>Ctrl</a:t>
            </a:r>
            <a:r>
              <a:rPr lang="es-GT" sz="2000" dirty="0"/>
              <a:t>, la cual puede mantenerse para múltiples ocurrencias.</a:t>
            </a:r>
            <a:endParaRPr lang="en-US" sz="2000" dirty="0"/>
          </a:p>
        </p:txBody>
      </p:sp>
    </p:spTree>
    <p:extLst>
      <p:ext uri="{BB962C8B-B14F-4D97-AF65-F5344CB8AC3E}">
        <p14:creationId xmlns:p14="http://schemas.microsoft.com/office/powerpoint/2010/main" val="81247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p:txBody>
          <a:bodyPr/>
          <a:lstStyle/>
          <a:p>
            <a:r>
              <a:rPr lang="es-GT" dirty="0"/>
              <a:t>Interactuando con Junos OS</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GT" dirty="0"/>
              <a:t>Describir los métodos de administración de Junos OS y los modos de operación</a:t>
            </a:r>
            <a:endParaRPr lang="en-US" dirty="0"/>
          </a:p>
        </p:txBody>
      </p:sp>
    </p:spTree>
    <p:extLst>
      <p:ext uri="{BB962C8B-B14F-4D97-AF65-F5344CB8AC3E}">
        <p14:creationId xmlns:p14="http://schemas.microsoft.com/office/powerpoint/2010/main" val="1911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s-GT" dirty="0"/>
              <a:t>Utilizando (</a:t>
            </a:r>
            <a:r>
              <a:rPr lang="en-US" dirty="0"/>
              <a:t>|) Pipe</a:t>
            </a:r>
          </a:p>
          <a:p>
            <a:pPr lvl="1"/>
            <a:r>
              <a:rPr lang="en-US" dirty="0"/>
              <a:t>Se </a:t>
            </a:r>
            <a:r>
              <a:rPr lang="en-US" dirty="0" err="1"/>
              <a:t>puede</a:t>
            </a:r>
            <a:r>
              <a:rPr lang="en-US" dirty="0"/>
              <a:t> utilizer | (pipe) para </a:t>
            </a:r>
            <a:r>
              <a:rPr lang="en-US" dirty="0" err="1"/>
              <a:t>filtrar</a:t>
            </a:r>
            <a:r>
              <a:rPr lang="en-US" dirty="0"/>
              <a:t> o manipular la </a:t>
            </a:r>
            <a:r>
              <a:rPr lang="en-US" dirty="0" err="1"/>
              <a:t>salida</a:t>
            </a:r>
            <a:r>
              <a:rPr lang="en-US" dirty="0"/>
              <a:t> de los </a:t>
            </a:r>
            <a:r>
              <a:rPr lang="en-US" dirty="0" err="1"/>
              <a:t>comandos</a:t>
            </a:r>
            <a:endParaRPr lang="es-GT" dirty="0"/>
          </a:p>
          <a:p>
            <a:pPr marL="457200" lvl="1" indent="0">
              <a:buNone/>
            </a:pPr>
            <a:endParaRPr lang="es-GT" dirty="0"/>
          </a:p>
          <a:p>
            <a:pPr lvl="1"/>
            <a:r>
              <a:rPr lang="es-ES" b="1" dirty="0"/>
              <a:t>compare (</a:t>
            </a:r>
            <a:r>
              <a:rPr lang="es-ES" b="1" dirty="0" err="1"/>
              <a:t>filename</a:t>
            </a:r>
            <a:r>
              <a:rPr lang="es-ES" b="1" dirty="0"/>
              <a:t> l </a:t>
            </a:r>
            <a:r>
              <a:rPr lang="es-ES" b="1" dirty="0" err="1"/>
              <a:t>rollback</a:t>
            </a:r>
            <a:r>
              <a:rPr lang="es-ES" b="1" dirty="0"/>
              <a:t> n)</a:t>
            </a:r>
            <a:r>
              <a:rPr lang="es-ES" dirty="0"/>
              <a:t>: disponible en el modo de configuración usando solo el comando show. Compara los cambios de configuración con otro archivo de configuración.</a:t>
            </a:r>
          </a:p>
          <a:p>
            <a:pPr lvl="1"/>
            <a:r>
              <a:rPr lang="es-ES" b="1" dirty="0" err="1"/>
              <a:t>count</a:t>
            </a:r>
            <a:r>
              <a:rPr lang="es-ES" b="1" dirty="0"/>
              <a:t>: </a:t>
            </a:r>
            <a:r>
              <a:rPr lang="es-ES" dirty="0"/>
              <a:t>Muestra el número de líneas en la salida.</a:t>
            </a:r>
          </a:p>
          <a:p>
            <a:pPr lvl="1"/>
            <a:r>
              <a:rPr lang="es-ES" b="1" dirty="0" err="1"/>
              <a:t>display</a:t>
            </a:r>
            <a:r>
              <a:rPr lang="es-ES" b="1" dirty="0"/>
              <a:t> set</a:t>
            </a:r>
            <a:r>
              <a:rPr lang="es-ES" dirty="0"/>
              <a:t>: muestra la salida en formato NETCONF/XML.</a:t>
            </a:r>
            <a:endParaRPr lang="es-GT" dirty="0"/>
          </a:p>
          <a:p>
            <a:pPr lvl="1"/>
            <a:endParaRPr lang="es-GT" dirty="0"/>
          </a:p>
          <a:p>
            <a:pPr lvl="1"/>
            <a:r>
              <a:rPr lang="en-US" dirty="0">
                <a:hlinkClick r:id="rId3"/>
              </a:rPr>
              <a:t>| (pipe) | Junos OS | Juniper Networks</a:t>
            </a:r>
            <a:endParaRPr lang="es-E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spTree>
    <p:extLst>
      <p:ext uri="{BB962C8B-B14F-4D97-AF65-F5344CB8AC3E}">
        <p14:creationId xmlns:p14="http://schemas.microsoft.com/office/powerpoint/2010/main" val="37276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n-US" dirty="0"/>
              <a:t>CLI </a:t>
            </a:r>
            <a:r>
              <a:rPr lang="en-US" dirty="0" err="1"/>
              <a:t>en</a:t>
            </a:r>
            <a:r>
              <a:rPr lang="en-US" dirty="0"/>
              <a:t> modo </a:t>
            </a:r>
            <a:r>
              <a:rPr lang="en-US" dirty="0" err="1"/>
              <a:t>Operacional</a:t>
            </a:r>
            <a:endParaRPr lang="en-US" dirty="0"/>
          </a:p>
          <a:p>
            <a:pPr lvl="1"/>
            <a:r>
              <a:rPr lang="en-US" dirty="0" err="1"/>
              <a:t>Jerarquia</a:t>
            </a:r>
            <a:r>
              <a:rPr lang="en-US" dirty="0"/>
              <a:t> de </a:t>
            </a:r>
            <a:r>
              <a:rPr lang="en-US" dirty="0" err="1"/>
              <a:t>comandos</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E1C698E4-A300-4321-94D2-DA4624B63E2A}"/>
              </a:ext>
            </a:extLst>
          </p:cNvPr>
          <p:cNvPicPr>
            <a:picLocks noChangeAspect="1"/>
          </p:cNvPicPr>
          <p:nvPr/>
        </p:nvPicPr>
        <p:blipFill>
          <a:blip r:embed="rId3"/>
          <a:stretch>
            <a:fillRect/>
          </a:stretch>
        </p:blipFill>
        <p:spPr>
          <a:xfrm>
            <a:off x="748205" y="2217616"/>
            <a:ext cx="10695590" cy="4359750"/>
          </a:xfrm>
          <a:prstGeom prst="rect">
            <a:avLst/>
          </a:prstGeom>
        </p:spPr>
      </p:pic>
    </p:spTree>
    <p:extLst>
      <p:ext uri="{BB962C8B-B14F-4D97-AF65-F5344CB8AC3E}">
        <p14:creationId xmlns:p14="http://schemas.microsoft.com/office/powerpoint/2010/main" val="3724337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4928105" cy="5364364"/>
          </a:xfrm>
        </p:spPr>
        <p:txBody>
          <a:bodyPr>
            <a:normAutofit fontScale="92500" lnSpcReduction="10000"/>
          </a:bodyPr>
          <a:lstStyle/>
          <a:p>
            <a:r>
              <a:rPr lang="en-US" dirty="0"/>
              <a:t>CLI </a:t>
            </a:r>
            <a:r>
              <a:rPr lang="en-US" dirty="0" err="1"/>
              <a:t>en</a:t>
            </a:r>
            <a:r>
              <a:rPr lang="en-US" dirty="0"/>
              <a:t> modo </a:t>
            </a:r>
            <a:r>
              <a:rPr lang="en-US" dirty="0" err="1"/>
              <a:t>Operacional</a:t>
            </a:r>
            <a:endParaRPr lang="en-US" dirty="0"/>
          </a:p>
          <a:p>
            <a:pPr marL="225425" lvl="1" indent="-225425"/>
            <a:r>
              <a:rPr lang="en-US" dirty="0" err="1"/>
              <a:t>Capacidades</a:t>
            </a:r>
            <a:r>
              <a:rPr lang="en-US" dirty="0"/>
              <a:t> principles del modo </a:t>
            </a:r>
            <a:r>
              <a:rPr lang="en-US" dirty="0" err="1"/>
              <a:t>operacional</a:t>
            </a:r>
            <a:endParaRPr lang="en-US" dirty="0"/>
          </a:p>
          <a:p>
            <a:pPr marL="465138" lvl="2"/>
            <a:r>
              <a:rPr lang="en-US" dirty="0" err="1"/>
              <a:t>Ingresar</a:t>
            </a:r>
            <a:r>
              <a:rPr lang="en-US" dirty="0"/>
              <a:t> al modo de </a:t>
            </a:r>
            <a:r>
              <a:rPr lang="en-US" dirty="0" err="1"/>
              <a:t>configuracion</a:t>
            </a:r>
            <a:endParaRPr lang="en-US" dirty="0"/>
          </a:p>
          <a:p>
            <a:pPr marL="465138" lvl="2"/>
            <a:r>
              <a:rPr lang="en-US" dirty="0" err="1"/>
              <a:t>Controlar</a:t>
            </a:r>
            <a:r>
              <a:rPr lang="en-US" dirty="0"/>
              <a:t> </a:t>
            </a:r>
            <a:r>
              <a:rPr lang="en-US" dirty="0" err="1"/>
              <a:t>el</a:t>
            </a:r>
            <a:r>
              <a:rPr lang="en-US" dirty="0"/>
              <a:t> </a:t>
            </a:r>
            <a:r>
              <a:rPr lang="en-US" dirty="0" err="1"/>
              <a:t>entorno</a:t>
            </a:r>
            <a:r>
              <a:rPr lang="en-US" dirty="0"/>
              <a:t> de CLI</a:t>
            </a:r>
          </a:p>
          <a:p>
            <a:pPr marL="465138" lvl="2"/>
            <a:r>
              <a:rPr lang="en-US" dirty="0" err="1"/>
              <a:t>Salir</a:t>
            </a:r>
            <a:r>
              <a:rPr lang="en-US" dirty="0"/>
              <a:t> del CLI</a:t>
            </a:r>
          </a:p>
          <a:p>
            <a:pPr marL="465138" lvl="2"/>
            <a:r>
              <a:rPr lang="en-US" dirty="0" err="1"/>
              <a:t>Monitorear</a:t>
            </a:r>
            <a:r>
              <a:rPr lang="en-US" dirty="0"/>
              <a:t> y troubleshooting</a:t>
            </a:r>
          </a:p>
          <a:p>
            <a:pPr marL="688975" lvl="4"/>
            <a:r>
              <a:rPr lang="en-US" dirty="0"/>
              <a:t>clear</a:t>
            </a:r>
          </a:p>
          <a:p>
            <a:pPr marL="688975" lvl="4"/>
            <a:r>
              <a:rPr lang="en-US" dirty="0"/>
              <a:t>monitor</a:t>
            </a:r>
          </a:p>
          <a:p>
            <a:pPr marL="688975" lvl="4"/>
            <a:r>
              <a:rPr lang="en-US" dirty="0" err="1"/>
              <a:t>mtrace</a:t>
            </a:r>
            <a:endParaRPr lang="en-US" dirty="0"/>
          </a:p>
          <a:p>
            <a:pPr marL="688975" lvl="4"/>
            <a:r>
              <a:rPr lang="en-US" dirty="0"/>
              <a:t>ping</a:t>
            </a:r>
          </a:p>
          <a:p>
            <a:pPr marL="688975" lvl="4"/>
            <a:r>
              <a:rPr lang="en-US" dirty="0"/>
              <a:t>show</a:t>
            </a:r>
          </a:p>
          <a:p>
            <a:pPr marL="688975" lvl="4"/>
            <a:r>
              <a:rPr lang="en-US" dirty="0"/>
              <a:t>test</a:t>
            </a:r>
          </a:p>
          <a:p>
            <a:pPr marL="465138" lvl="3"/>
            <a:r>
              <a:rPr lang="en-US" dirty="0"/>
              <a:t>Traceroute</a:t>
            </a:r>
          </a:p>
          <a:p>
            <a:pPr marL="465138" lvl="2"/>
            <a:r>
              <a:rPr lang="en-US" dirty="0" err="1"/>
              <a:t>Copiar</a:t>
            </a:r>
            <a:r>
              <a:rPr lang="en-US" dirty="0"/>
              <a:t> </a:t>
            </a:r>
            <a:r>
              <a:rPr lang="en-US" dirty="0" err="1"/>
              <a:t>archivos</a:t>
            </a:r>
            <a:endParaRPr lang="en-US" dirty="0"/>
          </a:p>
          <a:p>
            <a:pPr marL="465138" lvl="2"/>
            <a:r>
              <a:rPr lang="en-US" dirty="0" err="1"/>
              <a:t>Reiniciar</a:t>
            </a:r>
            <a:r>
              <a:rPr lang="en-US" dirty="0"/>
              <a:t> </a:t>
            </a:r>
            <a:r>
              <a:rPr lang="en-US" dirty="0" err="1"/>
              <a:t>procesos</a:t>
            </a:r>
            <a:r>
              <a:rPr lang="en-US" dirty="0"/>
              <a:t> de software</a:t>
            </a:r>
          </a:p>
          <a:p>
            <a:pPr marL="465138" lvl="2"/>
            <a:r>
              <a:rPr lang="en-US" dirty="0" err="1"/>
              <a:t>Realizar</a:t>
            </a:r>
            <a:r>
              <a:rPr lang="en-US" dirty="0"/>
              <a:t> </a:t>
            </a:r>
            <a:r>
              <a:rPr lang="en-US" dirty="0" err="1"/>
              <a:t>operaciones</a:t>
            </a:r>
            <a:r>
              <a:rPr lang="en-US" dirty="0"/>
              <a:t> a </a:t>
            </a:r>
            <a:r>
              <a:rPr lang="en-US" dirty="0" err="1"/>
              <a:t>nivel</a:t>
            </a:r>
            <a:r>
              <a:rPr lang="en-US" dirty="0"/>
              <a:t> de </a:t>
            </a:r>
            <a:r>
              <a:rPr lang="en-US" dirty="0" err="1"/>
              <a:t>sistema</a:t>
            </a:r>
            <a:endParaRPr lang="en-US" dirty="0"/>
          </a:p>
          <a:p>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EB013DCF-415C-44E4-8214-4DCAD5BB9746}"/>
              </a:ext>
            </a:extLst>
          </p:cNvPr>
          <p:cNvPicPr>
            <a:picLocks noChangeAspect="1"/>
          </p:cNvPicPr>
          <p:nvPr/>
        </p:nvPicPr>
        <p:blipFill>
          <a:blip r:embed="rId3"/>
          <a:stretch>
            <a:fillRect/>
          </a:stretch>
        </p:blipFill>
        <p:spPr>
          <a:xfrm>
            <a:off x="4931970" y="2074583"/>
            <a:ext cx="6999607" cy="3906491"/>
          </a:xfrm>
          <a:prstGeom prst="rect">
            <a:avLst/>
          </a:prstGeom>
        </p:spPr>
      </p:pic>
    </p:spTree>
    <p:extLst>
      <p:ext uri="{BB962C8B-B14F-4D97-AF65-F5344CB8AC3E}">
        <p14:creationId xmlns:p14="http://schemas.microsoft.com/office/powerpoint/2010/main" val="24677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88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lnSpcReduction="10000"/>
          </a:bodyPr>
          <a:lstStyle/>
          <a:p>
            <a:r>
              <a:rPr lang="es-ES" dirty="0"/>
              <a:t>Opciones de Interfaz de Usuario Comunes</a:t>
            </a:r>
          </a:p>
          <a:p>
            <a:pPr lvl="1"/>
            <a:r>
              <a:rPr lang="es-ES" dirty="0"/>
              <a:t>Junos </a:t>
            </a:r>
            <a:r>
              <a:rPr lang="es-ES" dirty="0" err="1"/>
              <a:t>CLl</a:t>
            </a:r>
            <a:r>
              <a:rPr lang="es-ES" dirty="0"/>
              <a:t> </a:t>
            </a:r>
          </a:p>
          <a:p>
            <a:pPr lvl="1"/>
            <a:r>
              <a:rPr lang="es-ES" dirty="0"/>
              <a:t>Shell de comandos basado en texto. </a:t>
            </a:r>
          </a:p>
          <a:p>
            <a:pPr lvl="1"/>
            <a:r>
              <a:rPr lang="es-ES" dirty="0"/>
              <a:t>Accesible mediante el puerto de consola utilizando un programa de emulación de terminal</a:t>
            </a:r>
          </a:p>
          <a:p>
            <a:pPr lvl="2"/>
            <a:r>
              <a:rPr lang="es-ES" dirty="0"/>
              <a:t>Utiliza RJ-45 RS-232 @ 9600 bps, 8/1/N (no configurable)</a:t>
            </a:r>
          </a:p>
          <a:p>
            <a:pPr lvl="1"/>
            <a:r>
              <a:rPr lang="es-ES" dirty="0"/>
              <a:t>En dispositivos Junos virtualizados como </a:t>
            </a:r>
            <a:r>
              <a:rPr lang="es-ES" dirty="0" err="1"/>
              <a:t>vSRX</a:t>
            </a:r>
            <a:r>
              <a:rPr lang="es-ES" dirty="0"/>
              <a:t> y </a:t>
            </a:r>
            <a:r>
              <a:rPr lang="es-ES" dirty="0" err="1"/>
              <a:t>vMX</a:t>
            </a:r>
            <a:r>
              <a:rPr lang="es-ES" dirty="0"/>
              <a:t>, accesible mediante la consola virtual del hipervisor</a:t>
            </a:r>
          </a:p>
          <a:p>
            <a:pPr lvl="1"/>
            <a:r>
              <a:rPr lang="es-ES" dirty="0"/>
              <a:t>Una segunda opción para acceder a la CLI es a través de la red (en banda) utilizando protocolos de acceso como Telnet o SSH. </a:t>
            </a:r>
          </a:p>
          <a:p>
            <a:pPr lvl="2"/>
            <a:r>
              <a:rPr lang="es-ES" dirty="0"/>
              <a:t>Requieren la configuración de un puerto de red y el protocolo de acceso.</a:t>
            </a:r>
          </a:p>
          <a:p>
            <a:pPr lvl="2"/>
            <a:r>
              <a:rPr lang="es-ES" dirty="0"/>
              <a:t>Muchas plataformas que ejecutan Junos OS también ofrecen un puerto Ethernet de administración dedicado. Este puerto de gestión proporciona acceso </a:t>
            </a:r>
            <a:r>
              <a:rPr lang="es-ES" dirty="0" err="1"/>
              <a:t>OoB</a:t>
            </a:r>
            <a:r>
              <a:rPr lang="es-ES" dirty="0"/>
              <a:t>..</a:t>
            </a:r>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spTree>
    <p:extLst>
      <p:ext uri="{BB962C8B-B14F-4D97-AF65-F5344CB8AC3E}">
        <p14:creationId xmlns:p14="http://schemas.microsoft.com/office/powerpoint/2010/main" val="156978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Opciones comunes de Interfaz de usuario</a:t>
            </a:r>
          </a:p>
          <a:p>
            <a:pPr lvl="1"/>
            <a:r>
              <a:rPr lang="es-GT" dirty="0"/>
              <a:t>J-Web</a:t>
            </a:r>
          </a:p>
          <a:p>
            <a:pPr lvl="2"/>
            <a:r>
              <a:rPr lang="es-GT" dirty="0"/>
              <a:t>GUI basada en Web</a:t>
            </a:r>
          </a:p>
          <a:p>
            <a:pPr lvl="2"/>
            <a:r>
              <a:rPr lang="es-GT" dirty="0"/>
              <a:t>Accesible mediante un explorador HTTP o HTTPS</a:t>
            </a:r>
          </a:p>
          <a:p>
            <a:pPr lvl="2"/>
            <a:r>
              <a:rPr lang="es-GT" dirty="0"/>
              <a:t>Permite editar directamente la configuración del sistema como un archivo de texto</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spTree>
    <p:extLst>
      <p:ext uri="{BB962C8B-B14F-4D97-AF65-F5344CB8AC3E}">
        <p14:creationId xmlns:p14="http://schemas.microsoft.com/office/powerpoint/2010/main" val="311268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5339646" cy="5160744"/>
          </a:xfrm>
        </p:spPr>
        <p:txBody>
          <a:bodyPr vert="horz" lIns="91440" tIns="45720" rIns="91440" bIns="45720" rtlCol="0" anchor="t">
            <a:normAutofit lnSpcReduction="10000"/>
          </a:bodyPr>
          <a:lstStyle/>
          <a:p>
            <a:r>
              <a:rPr lang="es-ES" dirty="0"/>
              <a:t>Interfaz J-Web</a:t>
            </a:r>
          </a:p>
          <a:p>
            <a:pPr marL="344488" lvl="1" indent="-344488"/>
            <a:r>
              <a:rPr lang="es-ES" dirty="0"/>
              <a:t>J-Web es una GUI basada en web a la que puede acceder mediante </a:t>
            </a:r>
            <a:r>
              <a:rPr lang="es-ES" b="1" dirty="0"/>
              <a:t>HTTP</a:t>
            </a:r>
            <a:r>
              <a:rPr lang="es-ES" dirty="0"/>
              <a:t> o </a:t>
            </a:r>
            <a:r>
              <a:rPr lang="es-ES" b="1" dirty="0"/>
              <a:t>HTTPS</a:t>
            </a:r>
            <a:r>
              <a:rPr lang="es-ES" dirty="0"/>
              <a:t>. </a:t>
            </a:r>
          </a:p>
          <a:p>
            <a:pPr marL="344488" lvl="1" indent="-344488"/>
            <a:r>
              <a:rPr lang="es-ES" dirty="0"/>
              <a:t>Proporciona asistentes de configuración rápida para simplificar las tareas de configuración más comunes. </a:t>
            </a:r>
          </a:p>
          <a:p>
            <a:pPr marL="344488" lvl="1" indent="-344488"/>
            <a:r>
              <a:rPr lang="es-ES" dirty="0"/>
              <a:t>Para configuraciones más complicadas, la GUI de J-Web le permite editar directamente el archivo de configuración de texto del sistema. </a:t>
            </a:r>
          </a:p>
          <a:p>
            <a:pPr marL="344488" lvl="1" indent="-344488"/>
            <a:r>
              <a:rPr lang="es-ES" dirty="0"/>
              <a:t>La GUI de J-Web está instalada y habilitada de manera predeterminada en la mayoría de las plataformas que ejecutan Junos OS.</a:t>
            </a:r>
          </a:p>
          <a:p>
            <a:pPr marL="344488" lvl="1" indent="-344488"/>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8" name="Content Placeholder 7">
            <a:extLst>
              <a:ext uri="{FF2B5EF4-FFF2-40B4-BE49-F238E27FC236}">
                <a16:creationId xmlns:a16="http://schemas.microsoft.com/office/drawing/2014/main" id="{593C8D3B-7046-4C16-BD3B-A5B1B1332045}"/>
              </a:ext>
            </a:extLst>
          </p:cNvPr>
          <p:cNvPicPr>
            <a:picLocks noGrp="1" noChangeAspect="1"/>
          </p:cNvPicPr>
          <p:nvPr>
            <p:ph sz="half" idx="13"/>
          </p:nvPr>
        </p:nvPicPr>
        <p:blipFill>
          <a:blip r:embed="rId3"/>
          <a:stretch>
            <a:fillRect/>
          </a:stretch>
        </p:blipFill>
        <p:spPr>
          <a:xfrm>
            <a:off x="6348264" y="2472235"/>
            <a:ext cx="5392546" cy="2763833"/>
          </a:xfrm>
          <a:prstGeom prst="rect">
            <a:avLst/>
          </a:prstGeom>
        </p:spPr>
      </p:pic>
    </p:spTree>
    <p:extLst>
      <p:ext uri="{BB962C8B-B14F-4D97-AF65-F5344CB8AC3E}">
        <p14:creationId xmlns:p14="http://schemas.microsoft.com/office/powerpoint/2010/main" val="246699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5339646" cy="5160744"/>
          </a:xfrm>
        </p:spPr>
        <p:txBody>
          <a:bodyPr vert="horz" lIns="91440" tIns="45720" rIns="91440" bIns="45720" rtlCol="0" anchor="t">
            <a:normAutofit/>
          </a:bodyPr>
          <a:lstStyle/>
          <a:p>
            <a:r>
              <a:rPr lang="es-ES" dirty="0"/>
              <a:t>Iniciando </a:t>
            </a:r>
            <a:r>
              <a:rPr lang="es-ES" dirty="0" err="1"/>
              <a:t>sesi</a:t>
            </a:r>
            <a:r>
              <a:rPr lang="es-GT" dirty="0" err="1"/>
              <a:t>ón</a:t>
            </a:r>
            <a:endParaRPr lang="es-ES" dirty="0"/>
          </a:p>
          <a:p>
            <a:pPr marL="344488" lvl="1" indent="-344488"/>
            <a:r>
              <a:rPr lang="es-ES" dirty="0"/>
              <a:t>Junos OS requiere un nombre de usuario y </a:t>
            </a:r>
            <a:r>
              <a:rPr lang="es-ES" dirty="0" err="1"/>
              <a:t>password</a:t>
            </a:r>
            <a:r>
              <a:rPr lang="es-ES" dirty="0"/>
              <a:t> para acceder.</a:t>
            </a:r>
          </a:p>
          <a:p>
            <a:pPr marL="344488" lvl="1" indent="-344488"/>
            <a:r>
              <a:rPr lang="es-ES" dirty="0"/>
              <a:t>Cuando se inicia sesión con un usuario no-</a:t>
            </a:r>
            <a:r>
              <a:rPr lang="es-ES" dirty="0" err="1"/>
              <a:t>root</a:t>
            </a:r>
            <a:r>
              <a:rPr lang="es-ES" dirty="0"/>
              <a:t>, automáticamente nos ingresa a la CLI</a:t>
            </a:r>
          </a:p>
          <a:p>
            <a:pPr marL="344488" lvl="1" indent="-344488"/>
            <a:r>
              <a:rPr lang="es-ES" dirty="0"/>
              <a:t>Todas las plataformas Junos OS tienen únicamente por defecto el usuario </a:t>
            </a:r>
            <a:r>
              <a:rPr lang="es-ES" dirty="0" err="1"/>
              <a:t>root</a:t>
            </a:r>
            <a:r>
              <a:rPr lang="es-ES" dirty="0"/>
              <a:t>, sin ningún </a:t>
            </a:r>
            <a:r>
              <a:rPr lang="es-ES" dirty="0" err="1"/>
              <a:t>password</a:t>
            </a:r>
            <a:r>
              <a:rPr lang="es-ES" dirty="0"/>
              <a:t>.</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11" name="Content Placeholder 10">
            <a:extLst>
              <a:ext uri="{FF2B5EF4-FFF2-40B4-BE49-F238E27FC236}">
                <a16:creationId xmlns:a16="http://schemas.microsoft.com/office/drawing/2014/main" id="{A4F2C190-D731-4641-8AC0-206D4792D9BB}"/>
              </a:ext>
            </a:extLst>
          </p:cNvPr>
          <p:cNvPicPr>
            <a:picLocks noGrp="1" noChangeAspect="1"/>
          </p:cNvPicPr>
          <p:nvPr>
            <p:ph sz="half" idx="13"/>
          </p:nvPr>
        </p:nvPicPr>
        <p:blipFill>
          <a:blip r:embed="rId3"/>
          <a:stretch>
            <a:fillRect/>
          </a:stretch>
        </p:blipFill>
        <p:spPr>
          <a:xfrm>
            <a:off x="6756066" y="2964563"/>
            <a:ext cx="4782217" cy="1343212"/>
          </a:xfrm>
        </p:spPr>
      </p:pic>
    </p:spTree>
    <p:extLst>
      <p:ext uri="{BB962C8B-B14F-4D97-AF65-F5344CB8AC3E}">
        <p14:creationId xmlns:p14="http://schemas.microsoft.com/office/powerpoint/2010/main" val="95046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11345590" cy="3029033"/>
          </a:xfrm>
        </p:spPr>
        <p:txBody>
          <a:bodyPr vert="horz" lIns="91440" tIns="45720" rIns="91440" bIns="45720" rtlCol="0" anchor="t">
            <a:normAutofit fontScale="85000" lnSpcReduction="20000"/>
          </a:bodyPr>
          <a:lstStyle/>
          <a:p>
            <a:r>
              <a:rPr lang="es-ES" dirty="0"/>
              <a:t>Iniciando </a:t>
            </a:r>
            <a:r>
              <a:rPr lang="es-ES" dirty="0" err="1"/>
              <a:t>sesi</a:t>
            </a:r>
            <a:r>
              <a:rPr lang="es-GT" dirty="0" err="1"/>
              <a:t>ón</a:t>
            </a:r>
            <a:endParaRPr lang="es-ES" dirty="0"/>
          </a:p>
          <a:p>
            <a:pPr marL="344488" lvl="1" indent="-344488"/>
            <a:r>
              <a:rPr lang="es-ES" sz="3100" dirty="0"/>
              <a:t>En un dispositivo con las configuraciones de fabrica, en lugar del </a:t>
            </a:r>
            <a:r>
              <a:rPr lang="es-ES" sz="3100" dirty="0" err="1"/>
              <a:t>hostname</a:t>
            </a:r>
            <a:r>
              <a:rPr lang="es-ES" sz="3100" dirty="0"/>
              <a:t> nos despliega: </a:t>
            </a:r>
            <a:r>
              <a:rPr lang="es-ES" sz="3100" b="1" dirty="0" err="1"/>
              <a:t>Amnesiac</a:t>
            </a:r>
            <a:r>
              <a:rPr lang="es-ES" sz="3100" b="1" dirty="0"/>
              <a:t> .</a:t>
            </a:r>
          </a:p>
          <a:p>
            <a:pPr marL="344488" lvl="1" indent="-344488"/>
            <a:r>
              <a:rPr lang="es-ES" sz="3100" dirty="0"/>
              <a:t>El usuario </a:t>
            </a:r>
            <a:r>
              <a:rPr lang="es-ES" sz="3100" dirty="0" err="1"/>
              <a:t>root</a:t>
            </a:r>
            <a:r>
              <a:rPr lang="es-ES" sz="3100" dirty="0"/>
              <a:t> tiene completo control sobre el sistema</a:t>
            </a:r>
          </a:p>
          <a:p>
            <a:pPr marL="344488" lvl="1" indent="-344488"/>
            <a:r>
              <a:rPr lang="es-ES" sz="3100" dirty="0"/>
              <a:t>Cuando nos </a:t>
            </a:r>
            <a:r>
              <a:rPr lang="es-ES" sz="3100" dirty="0" err="1"/>
              <a:t>logeamos</a:t>
            </a:r>
            <a:r>
              <a:rPr lang="es-ES" sz="3100" dirty="0"/>
              <a:t> con </a:t>
            </a:r>
            <a:r>
              <a:rPr lang="es-ES" sz="3100" dirty="0" err="1"/>
              <a:t>root</a:t>
            </a:r>
            <a:r>
              <a:rPr lang="es-ES" sz="3100" dirty="0"/>
              <a:t>, nos coloca en la </a:t>
            </a:r>
            <a:r>
              <a:rPr lang="es-ES" sz="3100" dirty="0" err="1"/>
              <a:t>shell</a:t>
            </a:r>
            <a:r>
              <a:rPr lang="es-ES" sz="3100" dirty="0"/>
              <a:t> de UNIX, para movernos al CLI, usamos el comando </a:t>
            </a:r>
            <a:r>
              <a:rPr lang="es-ES" sz="3100" b="1" dirty="0" err="1">
                <a:latin typeface="Consolas" panose="020B0609020204030204" pitchFamily="49" charset="0"/>
              </a:rPr>
              <a:t>cli</a:t>
            </a:r>
            <a:endParaRPr lang="es-ES" sz="3100" b="1" dirty="0">
              <a:latin typeface="Consolas" panose="020B0609020204030204" pitchFamily="49" charset="0"/>
            </a:endParaRPr>
          </a:p>
          <a:p>
            <a:pPr marL="344488" lvl="1" indent="-344488"/>
            <a:r>
              <a:rPr lang="es-ES" sz="3100" dirty="0"/>
              <a:t>Cuando salimos del CLI, regresamos al </a:t>
            </a:r>
            <a:r>
              <a:rPr lang="es-ES" sz="3100" dirty="0" err="1"/>
              <a:t>shell</a:t>
            </a:r>
            <a:r>
              <a:rPr lang="es-ES" sz="3100" dirty="0"/>
              <a:t> UNIX.</a:t>
            </a:r>
          </a:p>
          <a:p>
            <a:pPr marL="344488" lvl="1" indent="-344488"/>
            <a:r>
              <a:rPr lang="es-ES" sz="3100" dirty="0"/>
              <a:t>Adicionalmente debemos usar </a:t>
            </a:r>
            <a:r>
              <a:rPr lang="es-ES" sz="3100" dirty="0" err="1">
                <a:latin typeface="Consolas" panose="020B0609020204030204" pitchFamily="49" charset="0"/>
              </a:rPr>
              <a:t>exit</a:t>
            </a:r>
            <a:r>
              <a:rPr lang="es-ES" sz="3100" dirty="0"/>
              <a:t> para salir por completo</a:t>
            </a:r>
          </a:p>
          <a:p>
            <a:pPr marL="344488" lvl="1" indent="-344488"/>
            <a:r>
              <a:rPr lang="es-ES" sz="3100" dirty="0"/>
              <a:t>El usuario y </a:t>
            </a:r>
            <a:r>
              <a:rPr lang="es-ES" sz="3100" dirty="0" err="1"/>
              <a:t>password</a:t>
            </a:r>
            <a:r>
              <a:rPr lang="es-ES" sz="3100" dirty="0"/>
              <a:t> de los laboratorios es </a:t>
            </a:r>
            <a:r>
              <a:rPr lang="es-ES" sz="3100" dirty="0" err="1"/>
              <a:t>lab</a:t>
            </a:r>
            <a:r>
              <a:rPr lang="es-ES" sz="3100" dirty="0"/>
              <a:t>/lab123</a:t>
            </a:r>
          </a:p>
          <a:p>
            <a:pPr marL="344488" lvl="1" indent="-344488"/>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pic>
        <p:nvPicPr>
          <p:cNvPr id="9" name="Content Placeholder 8">
            <a:extLst>
              <a:ext uri="{FF2B5EF4-FFF2-40B4-BE49-F238E27FC236}">
                <a16:creationId xmlns:a16="http://schemas.microsoft.com/office/drawing/2014/main" id="{800EE96C-599C-4118-8BD6-DB9F2432E80E}"/>
              </a:ext>
            </a:extLst>
          </p:cNvPr>
          <p:cNvPicPr>
            <a:picLocks noGrp="1" noChangeAspect="1"/>
          </p:cNvPicPr>
          <p:nvPr>
            <p:ph sz="half" idx="13"/>
          </p:nvPr>
        </p:nvPicPr>
        <p:blipFill>
          <a:blip r:embed="rId3"/>
          <a:stretch>
            <a:fillRect/>
          </a:stretch>
        </p:blipFill>
        <p:spPr>
          <a:xfrm>
            <a:off x="988957" y="4713682"/>
            <a:ext cx="7470886" cy="1919443"/>
          </a:xfrm>
        </p:spPr>
      </p:pic>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sp>
        <p:nvSpPr>
          <p:cNvPr id="4" name="TextBox 3">
            <a:extLst>
              <a:ext uri="{FF2B5EF4-FFF2-40B4-BE49-F238E27FC236}">
                <a16:creationId xmlns:a16="http://schemas.microsoft.com/office/drawing/2014/main" id="{A894B527-B39E-4320-9E9A-CE1ECAE9E373}"/>
              </a:ext>
            </a:extLst>
          </p:cNvPr>
          <p:cNvSpPr txBox="1"/>
          <p:nvPr/>
        </p:nvSpPr>
        <p:spPr>
          <a:xfrm>
            <a:off x="9401491" y="3663176"/>
            <a:ext cx="2319454" cy="23083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GT" dirty="0"/>
              <a:t>Aquí podemos correr comandos de Unix, como:</a:t>
            </a:r>
          </a:p>
          <a:p>
            <a:pPr marL="285750" indent="-285750">
              <a:buFont typeface="Arial" panose="020B0604020202020204" pitchFamily="34" charset="0"/>
              <a:buChar char="•"/>
            </a:pPr>
            <a:r>
              <a:rPr lang="es-GT" dirty="0" err="1"/>
              <a:t>ls</a:t>
            </a:r>
            <a:endParaRPr lang="es-GT" dirty="0"/>
          </a:p>
          <a:p>
            <a:pPr marL="285750" indent="-285750">
              <a:buFont typeface="Arial" panose="020B0604020202020204" pitchFamily="34" charset="0"/>
              <a:buChar char="•"/>
            </a:pPr>
            <a:r>
              <a:rPr lang="en-US" dirty="0" err="1"/>
              <a:t>pwd</a:t>
            </a:r>
            <a:endParaRPr lang="en-US" dirty="0"/>
          </a:p>
          <a:p>
            <a:pPr marL="285750" indent="-285750">
              <a:buFont typeface="Arial" panose="020B0604020202020204" pitchFamily="34" charset="0"/>
              <a:buChar char="•"/>
            </a:pPr>
            <a:r>
              <a:rPr lang="en-US" dirty="0"/>
              <a:t>top</a:t>
            </a:r>
          </a:p>
          <a:p>
            <a:pPr marL="285750" indent="-285750">
              <a:buFont typeface="Arial" panose="020B0604020202020204" pitchFamily="34" charset="0"/>
              <a:buChar char="•"/>
            </a:pPr>
            <a:r>
              <a:rPr lang="en-US" dirty="0"/>
              <a:t>cat</a:t>
            </a:r>
          </a:p>
          <a:p>
            <a:pPr marL="285750" indent="-285750">
              <a:buFont typeface="Arial" panose="020B0604020202020204" pitchFamily="34" charset="0"/>
              <a:buChar char="•"/>
            </a:pPr>
            <a:r>
              <a:rPr lang="en-US" dirty="0"/>
              <a:t>Etcetera…</a:t>
            </a:r>
          </a:p>
        </p:txBody>
      </p:sp>
      <p:cxnSp>
        <p:nvCxnSpPr>
          <p:cNvPr id="6" name="Straight Arrow Connector 5">
            <a:extLst>
              <a:ext uri="{FF2B5EF4-FFF2-40B4-BE49-F238E27FC236}">
                <a16:creationId xmlns:a16="http://schemas.microsoft.com/office/drawing/2014/main" id="{236DD57D-ABA0-4E5B-9A6A-A47DF5A48D75}"/>
              </a:ext>
            </a:extLst>
          </p:cNvPr>
          <p:cNvCxnSpPr/>
          <p:nvPr/>
        </p:nvCxnSpPr>
        <p:spPr>
          <a:xfrm>
            <a:off x="8218449" y="3194824"/>
            <a:ext cx="1048214" cy="5742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99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fontScale="92500" lnSpcReduction="10000"/>
          </a:bodyPr>
          <a:lstStyle/>
          <a:p>
            <a:r>
              <a:rPr lang="es-GT" dirty="0"/>
              <a:t>Modos de CLI</a:t>
            </a:r>
            <a:endParaRPr lang="es-ES" dirty="0"/>
          </a:p>
          <a:p>
            <a:pPr marL="344488" lvl="1" indent="-344488"/>
            <a:r>
              <a:rPr lang="es-ES" dirty="0"/>
              <a:t>Existen dos modos de CLI en Junos OS:</a:t>
            </a:r>
          </a:p>
          <a:p>
            <a:pPr marL="581026" lvl="2" indent="-344488"/>
            <a:r>
              <a:rPr lang="es-ES" sz="2600" dirty="0"/>
              <a:t>Modo Operacional (</a:t>
            </a:r>
            <a:r>
              <a:rPr lang="es-ES" sz="2600" i="1" dirty="0" err="1"/>
              <a:t>operational</a:t>
            </a:r>
            <a:r>
              <a:rPr lang="es-ES" sz="2600" i="1" dirty="0"/>
              <a:t> </a:t>
            </a:r>
            <a:r>
              <a:rPr lang="es-ES" sz="2600" i="1" dirty="0" err="1"/>
              <a:t>mode</a:t>
            </a:r>
            <a:r>
              <a:rPr lang="es-ES" sz="2600" dirty="0"/>
              <a:t>)</a:t>
            </a:r>
          </a:p>
          <a:p>
            <a:pPr marL="581026" lvl="2" indent="-344488"/>
            <a:r>
              <a:rPr lang="es-ES" sz="2600" dirty="0"/>
              <a:t>Modo de Configuración (</a:t>
            </a:r>
            <a:r>
              <a:rPr lang="es-ES" sz="2600" i="1" dirty="0" err="1"/>
              <a:t>configuration</a:t>
            </a:r>
            <a:r>
              <a:rPr lang="es-ES" sz="2600" i="1" dirty="0"/>
              <a:t> </a:t>
            </a:r>
            <a:r>
              <a:rPr lang="es-ES" sz="2600" i="1" dirty="0" err="1"/>
              <a:t>mode</a:t>
            </a:r>
            <a:r>
              <a:rPr lang="es-ES" sz="2600" dirty="0"/>
              <a:t>)</a:t>
            </a:r>
          </a:p>
          <a:p>
            <a:pPr marL="581026" lvl="2" indent="-344488"/>
            <a:endParaRPr lang="es-ES" dirty="0"/>
          </a:p>
          <a:p>
            <a:pPr marL="61913" indent="-344488"/>
            <a:r>
              <a:rPr lang="es-ES" dirty="0"/>
              <a:t>Modo Operacional</a:t>
            </a:r>
          </a:p>
          <a:p>
            <a:pPr marL="344488" lvl="1" indent="-344488"/>
            <a:r>
              <a:rPr lang="es-ES" dirty="0"/>
              <a:t>Se utiliza para monitorear y hace </a:t>
            </a:r>
            <a:r>
              <a:rPr lang="es-ES" dirty="0" err="1"/>
              <a:t>troubleshooting</a:t>
            </a:r>
            <a:r>
              <a:rPr lang="es-ES" dirty="0"/>
              <a:t>. Comandos como </a:t>
            </a:r>
            <a:r>
              <a:rPr lang="es-ES" dirty="0">
                <a:latin typeface="Consolas" panose="020B0609020204030204" pitchFamily="49" charset="0"/>
              </a:rPr>
              <a:t>monitor</a:t>
            </a:r>
            <a:r>
              <a:rPr lang="es-ES" dirty="0"/>
              <a:t>, </a:t>
            </a:r>
            <a:r>
              <a:rPr lang="es-ES" dirty="0">
                <a:latin typeface="Consolas" panose="020B0609020204030204" pitchFamily="49" charset="0"/>
              </a:rPr>
              <a:t>ping</a:t>
            </a:r>
            <a:r>
              <a:rPr lang="es-ES" dirty="0"/>
              <a:t>, </a:t>
            </a:r>
            <a:r>
              <a:rPr lang="es-ES" dirty="0">
                <a:latin typeface="Consolas" panose="020B0609020204030204" pitchFamily="49" charset="0"/>
              </a:rPr>
              <a:t>show</a:t>
            </a:r>
            <a:r>
              <a:rPr lang="es-ES" dirty="0"/>
              <a:t>, </a:t>
            </a:r>
            <a:r>
              <a:rPr lang="es-ES" dirty="0">
                <a:latin typeface="Consolas" panose="020B0609020204030204" pitchFamily="49" charset="0"/>
              </a:rPr>
              <a:t>test</a:t>
            </a:r>
            <a:r>
              <a:rPr lang="es-ES" dirty="0"/>
              <a:t>, y </a:t>
            </a:r>
            <a:r>
              <a:rPr lang="es-ES" dirty="0" err="1">
                <a:latin typeface="Consolas" panose="020B0609020204030204" pitchFamily="49" charset="0"/>
              </a:rPr>
              <a:t>traceroute</a:t>
            </a:r>
            <a:r>
              <a:rPr lang="es-ES" dirty="0"/>
              <a:t> permiten desplegar información y probar conectividad de la red.</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8" name="Picture 7">
            <a:extLst>
              <a:ext uri="{FF2B5EF4-FFF2-40B4-BE49-F238E27FC236}">
                <a16:creationId xmlns:a16="http://schemas.microsoft.com/office/drawing/2014/main" id="{C40365ED-4193-4527-AE72-0B36C887D500}"/>
              </a:ext>
            </a:extLst>
          </p:cNvPr>
          <p:cNvPicPr>
            <a:picLocks noChangeAspect="1"/>
          </p:cNvPicPr>
          <p:nvPr/>
        </p:nvPicPr>
        <p:blipFill>
          <a:blip r:embed="rId3"/>
          <a:stretch>
            <a:fillRect/>
          </a:stretch>
        </p:blipFill>
        <p:spPr>
          <a:xfrm>
            <a:off x="844893" y="4608860"/>
            <a:ext cx="10157888" cy="1235170"/>
          </a:xfrm>
          <a:prstGeom prst="rect">
            <a:avLst/>
          </a:prstGeom>
        </p:spPr>
      </p:pic>
      <p:sp>
        <p:nvSpPr>
          <p:cNvPr id="10" name="TextBox 9">
            <a:extLst>
              <a:ext uri="{FF2B5EF4-FFF2-40B4-BE49-F238E27FC236}">
                <a16:creationId xmlns:a16="http://schemas.microsoft.com/office/drawing/2014/main" id="{645451D4-445B-4EBB-AE4E-1C3DE4B50004}"/>
              </a:ext>
            </a:extLst>
          </p:cNvPr>
          <p:cNvSpPr txBox="1"/>
          <p:nvPr/>
        </p:nvSpPr>
        <p:spPr>
          <a:xfrm>
            <a:off x="5261548" y="5069926"/>
            <a:ext cx="5546361" cy="646331"/>
          </a:xfrm>
          <a:prstGeom prst="rect">
            <a:avLst/>
          </a:prstGeom>
          <a:solidFill>
            <a:schemeClr val="bg1"/>
          </a:solidFill>
        </p:spPr>
        <p:txBody>
          <a:bodyPr wrap="square" rtlCol="0">
            <a:spAutoFit/>
          </a:bodyPr>
          <a:lstStyle/>
          <a:p>
            <a:r>
              <a:rPr lang="es-GT" dirty="0"/>
              <a:t>El carácter &gt; identifica el modo operacional</a:t>
            </a:r>
          </a:p>
          <a:p>
            <a:endParaRPr lang="en-US" dirty="0"/>
          </a:p>
        </p:txBody>
      </p:sp>
    </p:spTree>
    <p:extLst>
      <p:ext uri="{BB962C8B-B14F-4D97-AF65-F5344CB8AC3E}">
        <p14:creationId xmlns:p14="http://schemas.microsoft.com/office/powerpoint/2010/main" val="160001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Modo de Configuración</a:t>
            </a:r>
            <a:endParaRPr lang="es-ES" dirty="0"/>
          </a:p>
          <a:p>
            <a:pPr marL="344488" lvl="1" indent="-344488"/>
            <a:r>
              <a:rPr lang="es-ES" dirty="0"/>
              <a:t>En este modo podemos configurar todas las propiedades del Junos OS, incluyendo interfaces, protocolos, accesos de usuarios, así como muchas otras propiedades del hardware.</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3BBB541A-DF94-47D6-916B-F509E592BC70}"/>
              </a:ext>
            </a:extLst>
          </p:cNvPr>
          <p:cNvPicPr>
            <a:picLocks noChangeAspect="1"/>
          </p:cNvPicPr>
          <p:nvPr/>
        </p:nvPicPr>
        <p:blipFill>
          <a:blip r:embed="rId3"/>
          <a:stretch>
            <a:fillRect/>
          </a:stretch>
        </p:blipFill>
        <p:spPr>
          <a:xfrm>
            <a:off x="630187" y="3651958"/>
            <a:ext cx="10111700" cy="1574487"/>
          </a:xfrm>
          <a:prstGeom prst="rect">
            <a:avLst/>
          </a:prstGeom>
        </p:spPr>
      </p:pic>
      <p:sp>
        <p:nvSpPr>
          <p:cNvPr id="10" name="TextBox 9">
            <a:extLst>
              <a:ext uri="{FF2B5EF4-FFF2-40B4-BE49-F238E27FC236}">
                <a16:creationId xmlns:a16="http://schemas.microsoft.com/office/drawing/2014/main" id="{645451D4-445B-4EBB-AE4E-1C3DE4B50004}"/>
              </a:ext>
            </a:extLst>
          </p:cNvPr>
          <p:cNvSpPr txBox="1"/>
          <p:nvPr/>
        </p:nvSpPr>
        <p:spPr>
          <a:xfrm>
            <a:off x="4856813" y="4390516"/>
            <a:ext cx="5546361" cy="646331"/>
          </a:xfrm>
          <a:prstGeom prst="rect">
            <a:avLst/>
          </a:prstGeom>
          <a:solidFill>
            <a:schemeClr val="bg1"/>
          </a:solidFill>
        </p:spPr>
        <p:txBody>
          <a:bodyPr wrap="square" rtlCol="0">
            <a:spAutoFit/>
          </a:bodyPr>
          <a:lstStyle/>
          <a:p>
            <a:r>
              <a:rPr lang="es-GT" dirty="0"/>
              <a:t>El carácter # identifica el modo de configuración</a:t>
            </a:r>
          </a:p>
          <a:p>
            <a:endParaRPr lang="en-US" dirty="0"/>
          </a:p>
        </p:txBody>
      </p:sp>
    </p:spTree>
    <p:extLst>
      <p:ext uri="{BB962C8B-B14F-4D97-AF65-F5344CB8AC3E}">
        <p14:creationId xmlns:p14="http://schemas.microsoft.com/office/powerpoint/2010/main" val="41567886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1447</Words>
  <Application>Microsoft Office PowerPoint</Application>
  <PresentationFormat>Widescreen</PresentationFormat>
  <Paragraphs>192</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Bahnschrift SemiBold</vt:lpstr>
      <vt:lpstr>Calibri</vt:lpstr>
      <vt:lpstr>Consolas</vt:lpstr>
      <vt:lpstr>Tema de Office</vt:lpstr>
      <vt:lpstr>Modo Operacional del Junos CLI</vt:lpstr>
      <vt:lpstr>Interactuando con Junos 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3</cp:revision>
  <dcterms:created xsi:type="dcterms:W3CDTF">2022-02-13T05:49:53Z</dcterms:created>
  <dcterms:modified xsi:type="dcterms:W3CDTF">2022-03-22T20:43:17Z</dcterms:modified>
</cp:coreProperties>
</file>